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7"/>
  </p:notesMasterIdLst>
  <p:sldIdLst>
    <p:sldId id="256" r:id="rId5"/>
    <p:sldId id="265" r:id="rId6"/>
    <p:sldId id="266" r:id="rId7"/>
    <p:sldId id="267" r:id="rId8"/>
    <p:sldId id="276" r:id="rId9"/>
    <p:sldId id="280" r:id="rId10"/>
    <p:sldId id="268" r:id="rId11"/>
    <p:sldId id="273" r:id="rId12"/>
    <p:sldId id="269" r:id="rId13"/>
    <p:sldId id="260" r:id="rId14"/>
    <p:sldId id="281" r:id="rId15"/>
    <p:sldId id="259" r:id="rId16"/>
    <p:sldId id="261" r:id="rId17"/>
    <p:sldId id="262" r:id="rId18"/>
    <p:sldId id="272" r:id="rId19"/>
    <p:sldId id="264" r:id="rId20"/>
    <p:sldId id="270" r:id="rId21"/>
    <p:sldId id="257" r:id="rId22"/>
    <p:sldId id="258" r:id="rId23"/>
    <p:sldId id="274" r:id="rId24"/>
    <p:sldId id="278" r:id="rId25"/>
    <p:sldId id="271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B50E1A-50AE-2548-9860-28F5AAA2C512}" v="96" dt="2024-12-05T00:36:40.380"/>
    <p1510:client id="{9301AD97-D614-7849-8A42-4C4508C81E37}" v="980" dt="2024-12-05T15:39:51.8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/>
    <p:restoredTop sz="95964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6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7EFA4C-3071-4E49-822D-43D14C74A93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6FF6B1-BD04-467E-8DFB-6C54C893DB60}">
      <dgm:prSet/>
      <dgm:spPr/>
      <dgm:t>
        <a:bodyPr/>
        <a:lstStyle/>
        <a:p>
          <a:r>
            <a:rPr lang="en-US" b="1"/>
            <a:t>Plant Disease Challenge</a:t>
          </a:r>
          <a:r>
            <a:rPr lang="en-US"/>
            <a:t>: Plant diseases significantly impact agricultural productivity, posing challenges for farmers and plant enthusiasts.</a:t>
          </a:r>
        </a:p>
      </dgm:t>
    </dgm:pt>
    <dgm:pt modelId="{274DEB6D-1A23-4F80-A814-69AD3E586C0D}" type="parTrans" cxnId="{1D5C9309-008C-4309-B6A6-A6D7D15E2F28}">
      <dgm:prSet/>
      <dgm:spPr/>
      <dgm:t>
        <a:bodyPr/>
        <a:lstStyle/>
        <a:p>
          <a:endParaRPr lang="en-US"/>
        </a:p>
      </dgm:t>
    </dgm:pt>
    <dgm:pt modelId="{7969E40F-D809-442B-BE47-6D46CC80E855}" type="sibTrans" cxnId="{1D5C9309-008C-4309-B6A6-A6D7D15E2F28}">
      <dgm:prSet/>
      <dgm:spPr/>
      <dgm:t>
        <a:bodyPr/>
        <a:lstStyle/>
        <a:p>
          <a:endParaRPr lang="en-US"/>
        </a:p>
      </dgm:t>
    </dgm:pt>
    <dgm:pt modelId="{991D0327-8F54-47EE-8979-1EB706643A92}">
      <dgm:prSet/>
      <dgm:spPr/>
      <dgm:t>
        <a:bodyPr/>
        <a:lstStyle/>
        <a:p>
          <a:r>
            <a:rPr lang="en-US" b="1"/>
            <a:t>Traditional Methods</a:t>
          </a:r>
          <a:r>
            <a:rPr lang="en-US"/>
            <a:t>: Existing identification methods are time-consuming, require expert knowledge, and are often inaccessible in real-world scenarios.</a:t>
          </a:r>
        </a:p>
      </dgm:t>
    </dgm:pt>
    <dgm:pt modelId="{07068017-C6CF-4B3B-9892-5FD103EC84B5}" type="parTrans" cxnId="{AF0C4B33-6424-46AF-B88F-0599FA1004C7}">
      <dgm:prSet/>
      <dgm:spPr/>
      <dgm:t>
        <a:bodyPr/>
        <a:lstStyle/>
        <a:p>
          <a:endParaRPr lang="en-US"/>
        </a:p>
      </dgm:t>
    </dgm:pt>
    <dgm:pt modelId="{3A7962D2-8227-4DF5-9D94-171996DD6686}" type="sibTrans" cxnId="{AF0C4B33-6424-46AF-B88F-0599FA1004C7}">
      <dgm:prSet/>
      <dgm:spPr/>
      <dgm:t>
        <a:bodyPr/>
        <a:lstStyle/>
        <a:p>
          <a:endParaRPr lang="en-US"/>
        </a:p>
      </dgm:t>
    </dgm:pt>
    <dgm:pt modelId="{69DFC2C0-6B78-4FD0-AF86-C761C23911D6}">
      <dgm:prSet/>
      <dgm:spPr/>
      <dgm:t>
        <a:bodyPr/>
        <a:lstStyle/>
        <a:p>
          <a:r>
            <a:rPr lang="en-US" b="1"/>
            <a:t>AI/ML Solutions</a:t>
          </a:r>
          <a:r>
            <a:rPr lang="en-US"/>
            <a:t>: Artificial Intelligence and Machine Learning provide innovative approaches to detect and manage plant diseases efficiently.</a:t>
          </a:r>
        </a:p>
      </dgm:t>
    </dgm:pt>
    <dgm:pt modelId="{D572C7E0-E6BD-4A97-8F26-A8C4E0161506}" type="parTrans" cxnId="{5A7059EC-8287-458B-9E17-9C099A2BC593}">
      <dgm:prSet/>
      <dgm:spPr/>
      <dgm:t>
        <a:bodyPr/>
        <a:lstStyle/>
        <a:p>
          <a:endParaRPr lang="en-US"/>
        </a:p>
      </dgm:t>
    </dgm:pt>
    <dgm:pt modelId="{8A739214-D39E-483B-B682-75AA3A38C041}" type="sibTrans" cxnId="{5A7059EC-8287-458B-9E17-9C099A2BC593}">
      <dgm:prSet/>
      <dgm:spPr/>
      <dgm:t>
        <a:bodyPr/>
        <a:lstStyle/>
        <a:p>
          <a:endParaRPr lang="en-US"/>
        </a:p>
      </dgm:t>
    </dgm:pt>
    <dgm:pt modelId="{F865DDF8-80F3-40C0-BE18-8668EFC395CE}">
      <dgm:prSet/>
      <dgm:spPr/>
      <dgm:t>
        <a:bodyPr/>
        <a:lstStyle/>
        <a:p>
          <a:r>
            <a:rPr lang="en-US" b="1"/>
            <a:t>Project Focus</a:t>
          </a:r>
          <a:r>
            <a:rPr lang="en-US"/>
            <a:t>: This project leverages CNNs for disease classification and integrates LLMs to deliver actionable, disease-specific advice.</a:t>
          </a:r>
        </a:p>
      </dgm:t>
    </dgm:pt>
    <dgm:pt modelId="{A88D5A1A-4B38-42F4-9FC2-84F595CF8EA6}" type="parTrans" cxnId="{5AD82EDD-ABA9-4223-AEFC-6AD498DB54D6}">
      <dgm:prSet/>
      <dgm:spPr/>
      <dgm:t>
        <a:bodyPr/>
        <a:lstStyle/>
        <a:p>
          <a:endParaRPr lang="en-US"/>
        </a:p>
      </dgm:t>
    </dgm:pt>
    <dgm:pt modelId="{95CD8AFA-7B30-4CFD-B581-BFB3512F0B91}" type="sibTrans" cxnId="{5AD82EDD-ABA9-4223-AEFC-6AD498DB54D6}">
      <dgm:prSet/>
      <dgm:spPr/>
      <dgm:t>
        <a:bodyPr/>
        <a:lstStyle/>
        <a:p>
          <a:endParaRPr lang="en-US"/>
        </a:p>
      </dgm:t>
    </dgm:pt>
    <dgm:pt modelId="{8EFF0B68-6808-4613-BB37-CF3FF9CC1D4E}" type="pres">
      <dgm:prSet presAssocID="{417EFA4C-3071-4E49-822D-43D14C74A936}" presName="root" presStyleCnt="0">
        <dgm:presLayoutVars>
          <dgm:dir/>
          <dgm:resizeHandles val="exact"/>
        </dgm:presLayoutVars>
      </dgm:prSet>
      <dgm:spPr/>
    </dgm:pt>
    <dgm:pt modelId="{9B7307C4-B23C-485D-8619-BD4E27DF78B6}" type="pres">
      <dgm:prSet presAssocID="{816FF6B1-BD04-467E-8DFB-6C54C893DB60}" presName="compNode" presStyleCnt="0"/>
      <dgm:spPr/>
    </dgm:pt>
    <dgm:pt modelId="{6CA6A7C0-BA83-427D-8AD4-693895C54D70}" type="pres">
      <dgm:prSet presAssocID="{816FF6B1-BD04-467E-8DFB-6C54C893DB6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74DEB8A8-634F-49DF-A225-73AA714B780A}" type="pres">
      <dgm:prSet presAssocID="{816FF6B1-BD04-467E-8DFB-6C54C893DB60}" presName="spaceRect" presStyleCnt="0"/>
      <dgm:spPr/>
    </dgm:pt>
    <dgm:pt modelId="{47A07F39-A72F-40C6-A456-299162C117D2}" type="pres">
      <dgm:prSet presAssocID="{816FF6B1-BD04-467E-8DFB-6C54C893DB60}" presName="textRect" presStyleLbl="revTx" presStyleIdx="0" presStyleCnt="4">
        <dgm:presLayoutVars>
          <dgm:chMax val="1"/>
          <dgm:chPref val="1"/>
        </dgm:presLayoutVars>
      </dgm:prSet>
      <dgm:spPr/>
    </dgm:pt>
    <dgm:pt modelId="{722DFB78-E68E-4C3E-A75A-718190862CCF}" type="pres">
      <dgm:prSet presAssocID="{7969E40F-D809-442B-BE47-6D46CC80E855}" presName="sibTrans" presStyleCnt="0"/>
      <dgm:spPr/>
    </dgm:pt>
    <dgm:pt modelId="{5A46D4ED-08AB-456C-B4CF-A97D92558E7D}" type="pres">
      <dgm:prSet presAssocID="{991D0327-8F54-47EE-8979-1EB706643A92}" presName="compNode" presStyleCnt="0"/>
      <dgm:spPr/>
    </dgm:pt>
    <dgm:pt modelId="{958A9A17-58C8-4381-BCA1-05F44C7993AF}" type="pres">
      <dgm:prSet presAssocID="{991D0327-8F54-47EE-8979-1EB706643A9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A7ACBF2-CA81-415D-9705-5F804D7680A8}" type="pres">
      <dgm:prSet presAssocID="{991D0327-8F54-47EE-8979-1EB706643A92}" presName="spaceRect" presStyleCnt="0"/>
      <dgm:spPr/>
    </dgm:pt>
    <dgm:pt modelId="{B8314A8F-6602-47F4-BC8C-26ABB875496F}" type="pres">
      <dgm:prSet presAssocID="{991D0327-8F54-47EE-8979-1EB706643A92}" presName="textRect" presStyleLbl="revTx" presStyleIdx="1" presStyleCnt="4">
        <dgm:presLayoutVars>
          <dgm:chMax val="1"/>
          <dgm:chPref val="1"/>
        </dgm:presLayoutVars>
      </dgm:prSet>
      <dgm:spPr/>
    </dgm:pt>
    <dgm:pt modelId="{EED9527A-C2A9-4941-9C24-9626BFFFB2A2}" type="pres">
      <dgm:prSet presAssocID="{3A7962D2-8227-4DF5-9D94-171996DD6686}" presName="sibTrans" presStyleCnt="0"/>
      <dgm:spPr/>
    </dgm:pt>
    <dgm:pt modelId="{271EFD75-0D85-4441-948E-EC928C400FB3}" type="pres">
      <dgm:prSet presAssocID="{69DFC2C0-6B78-4FD0-AF86-C761C23911D6}" presName="compNode" presStyleCnt="0"/>
      <dgm:spPr/>
    </dgm:pt>
    <dgm:pt modelId="{FE076067-2B54-4B8D-95B3-F3BF718937FD}" type="pres">
      <dgm:prSet presAssocID="{69DFC2C0-6B78-4FD0-AF86-C761C23911D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1170E6D-B122-4A8E-ABE8-0AE73FEE84C1}" type="pres">
      <dgm:prSet presAssocID="{69DFC2C0-6B78-4FD0-AF86-C761C23911D6}" presName="spaceRect" presStyleCnt="0"/>
      <dgm:spPr/>
    </dgm:pt>
    <dgm:pt modelId="{E3E8DA60-5966-42E8-ABA8-5C6AB4951B8D}" type="pres">
      <dgm:prSet presAssocID="{69DFC2C0-6B78-4FD0-AF86-C761C23911D6}" presName="textRect" presStyleLbl="revTx" presStyleIdx="2" presStyleCnt="4">
        <dgm:presLayoutVars>
          <dgm:chMax val="1"/>
          <dgm:chPref val="1"/>
        </dgm:presLayoutVars>
      </dgm:prSet>
      <dgm:spPr/>
    </dgm:pt>
    <dgm:pt modelId="{1D2701D6-76BF-4E76-B4B4-59F56F0ABF81}" type="pres">
      <dgm:prSet presAssocID="{8A739214-D39E-483B-B682-75AA3A38C041}" presName="sibTrans" presStyleCnt="0"/>
      <dgm:spPr/>
    </dgm:pt>
    <dgm:pt modelId="{7EE2CDE2-9FE7-439C-AFD5-E534AF5A372C}" type="pres">
      <dgm:prSet presAssocID="{F865DDF8-80F3-40C0-BE18-8668EFC395CE}" presName="compNode" presStyleCnt="0"/>
      <dgm:spPr/>
    </dgm:pt>
    <dgm:pt modelId="{30E3121D-B641-4390-9D8E-63DF5E45C3F8}" type="pres">
      <dgm:prSet presAssocID="{F865DDF8-80F3-40C0-BE18-8668EFC395C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38B6294E-5727-4F71-A614-65809F9D4A43}" type="pres">
      <dgm:prSet presAssocID="{F865DDF8-80F3-40C0-BE18-8668EFC395CE}" presName="spaceRect" presStyleCnt="0"/>
      <dgm:spPr/>
    </dgm:pt>
    <dgm:pt modelId="{003DC264-0264-48FB-92C4-C98627F4DB48}" type="pres">
      <dgm:prSet presAssocID="{F865DDF8-80F3-40C0-BE18-8668EFC395C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D5C9309-008C-4309-B6A6-A6D7D15E2F28}" srcId="{417EFA4C-3071-4E49-822D-43D14C74A936}" destId="{816FF6B1-BD04-467E-8DFB-6C54C893DB60}" srcOrd="0" destOrd="0" parTransId="{274DEB6D-1A23-4F80-A814-69AD3E586C0D}" sibTransId="{7969E40F-D809-442B-BE47-6D46CC80E855}"/>
    <dgm:cxn modelId="{AF0C4B33-6424-46AF-B88F-0599FA1004C7}" srcId="{417EFA4C-3071-4E49-822D-43D14C74A936}" destId="{991D0327-8F54-47EE-8979-1EB706643A92}" srcOrd="1" destOrd="0" parTransId="{07068017-C6CF-4B3B-9892-5FD103EC84B5}" sibTransId="{3A7962D2-8227-4DF5-9D94-171996DD6686}"/>
    <dgm:cxn modelId="{3DEEF135-A142-4783-9EE5-AE287B40CD86}" type="presOf" srcId="{417EFA4C-3071-4E49-822D-43D14C74A936}" destId="{8EFF0B68-6808-4613-BB37-CF3FF9CC1D4E}" srcOrd="0" destOrd="0" presId="urn:microsoft.com/office/officeart/2018/2/layout/IconLabelList"/>
    <dgm:cxn modelId="{AE85E64C-895F-4CE5-8213-1F4ADCCD617B}" type="presOf" srcId="{69DFC2C0-6B78-4FD0-AF86-C761C23911D6}" destId="{E3E8DA60-5966-42E8-ABA8-5C6AB4951B8D}" srcOrd="0" destOrd="0" presId="urn:microsoft.com/office/officeart/2018/2/layout/IconLabelList"/>
    <dgm:cxn modelId="{1F3AE954-4A04-4F76-9559-0799A624EE05}" type="presOf" srcId="{991D0327-8F54-47EE-8979-1EB706643A92}" destId="{B8314A8F-6602-47F4-BC8C-26ABB875496F}" srcOrd="0" destOrd="0" presId="urn:microsoft.com/office/officeart/2018/2/layout/IconLabelList"/>
    <dgm:cxn modelId="{BFEE9DDA-9322-47E2-B4CD-F45203C10569}" type="presOf" srcId="{816FF6B1-BD04-467E-8DFB-6C54C893DB60}" destId="{47A07F39-A72F-40C6-A456-299162C117D2}" srcOrd="0" destOrd="0" presId="urn:microsoft.com/office/officeart/2018/2/layout/IconLabelList"/>
    <dgm:cxn modelId="{5AD82EDD-ABA9-4223-AEFC-6AD498DB54D6}" srcId="{417EFA4C-3071-4E49-822D-43D14C74A936}" destId="{F865DDF8-80F3-40C0-BE18-8668EFC395CE}" srcOrd="3" destOrd="0" parTransId="{A88D5A1A-4B38-42F4-9FC2-84F595CF8EA6}" sibTransId="{95CD8AFA-7B30-4CFD-B581-BFB3512F0B91}"/>
    <dgm:cxn modelId="{F0ACC4E6-C2D9-4F05-BEEA-F44D09AC7DBB}" type="presOf" srcId="{F865DDF8-80F3-40C0-BE18-8668EFC395CE}" destId="{003DC264-0264-48FB-92C4-C98627F4DB48}" srcOrd="0" destOrd="0" presId="urn:microsoft.com/office/officeart/2018/2/layout/IconLabelList"/>
    <dgm:cxn modelId="{5A7059EC-8287-458B-9E17-9C099A2BC593}" srcId="{417EFA4C-3071-4E49-822D-43D14C74A936}" destId="{69DFC2C0-6B78-4FD0-AF86-C761C23911D6}" srcOrd="2" destOrd="0" parTransId="{D572C7E0-E6BD-4A97-8F26-A8C4E0161506}" sibTransId="{8A739214-D39E-483B-B682-75AA3A38C041}"/>
    <dgm:cxn modelId="{2526B88A-817A-4CDA-AFA3-2C48C7057E4A}" type="presParOf" srcId="{8EFF0B68-6808-4613-BB37-CF3FF9CC1D4E}" destId="{9B7307C4-B23C-485D-8619-BD4E27DF78B6}" srcOrd="0" destOrd="0" presId="urn:microsoft.com/office/officeart/2018/2/layout/IconLabelList"/>
    <dgm:cxn modelId="{EE0CE4B6-5DD3-48CC-86BD-03AEF48164E8}" type="presParOf" srcId="{9B7307C4-B23C-485D-8619-BD4E27DF78B6}" destId="{6CA6A7C0-BA83-427D-8AD4-693895C54D70}" srcOrd="0" destOrd="0" presId="urn:microsoft.com/office/officeart/2018/2/layout/IconLabelList"/>
    <dgm:cxn modelId="{AD097D46-09E2-4E05-BD5F-54375590E91C}" type="presParOf" srcId="{9B7307C4-B23C-485D-8619-BD4E27DF78B6}" destId="{74DEB8A8-634F-49DF-A225-73AA714B780A}" srcOrd="1" destOrd="0" presId="urn:microsoft.com/office/officeart/2018/2/layout/IconLabelList"/>
    <dgm:cxn modelId="{007AB6A9-B0C7-4345-AF11-A7481AF57989}" type="presParOf" srcId="{9B7307C4-B23C-485D-8619-BD4E27DF78B6}" destId="{47A07F39-A72F-40C6-A456-299162C117D2}" srcOrd="2" destOrd="0" presId="urn:microsoft.com/office/officeart/2018/2/layout/IconLabelList"/>
    <dgm:cxn modelId="{111F861E-C985-4552-BFF9-C1FA9267D0CC}" type="presParOf" srcId="{8EFF0B68-6808-4613-BB37-CF3FF9CC1D4E}" destId="{722DFB78-E68E-4C3E-A75A-718190862CCF}" srcOrd="1" destOrd="0" presId="urn:microsoft.com/office/officeart/2018/2/layout/IconLabelList"/>
    <dgm:cxn modelId="{937C8551-8499-455E-A330-93EBCFED2BCC}" type="presParOf" srcId="{8EFF0B68-6808-4613-BB37-CF3FF9CC1D4E}" destId="{5A46D4ED-08AB-456C-B4CF-A97D92558E7D}" srcOrd="2" destOrd="0" presId="urn:microsoft.com/office/officeart/2018/2/layout/IconLabelList"/>
    <dgm:cxn modelId="{58DE6F0B-CB09-4744-B9DC-871A57DC754C}" type="presParOf" srcId="{5A46D4ED-08AB-456C-B4CF-A97D92558E7D}" destId="{958A9A17-58C8-4381-BCA1-05F44C7993AF}" srcOrd="0" destOrd="0" presId="urn:microsoft.com/office/officeart/2018/2/layout/IconLabelList"/>
    <dgm:cxn modelId="{E3FBAB14-A352-465D-B6B1-42EECEAB3667}" type="presParOf" srcId="{5A46D4ED-08AB-456C-B4CF-A97D92558E7D}" destId="{FA7ACBF2-CA81-415D-9705-5F804D7680A8}" srcOrd="1" destOrd="0" presId="urn:microsoft.com/office/officeart/2018/2/layout/IconLabelList"/>
    <dgm:cxn modelId="{052D3A8E-3DD7-4EC9-9145-377E05F82741}" type="presParOf" srcId="{5A46D4ED-08AB-456C-B4CF-A97D92558E7D}" destId="{B8314A8F-6602-47F4-BC8C-26ABB875496F}" srcOrd="2" destOrd="0" presId="urn:microsoft.com/office/officeart/2018/2/layout/IconLabelList"/>
    <dgm:cxn modelId="{7B0A1A64-5DD5-4922-A19A-4F9F9B34B5D6}" type="presParOf" srcId="{8EFF0B68-6808-4613-BB37-CF3FF9CC1D4E}" destId="{EED9527A-C2A9-4941-9C24-9626BFFFB2A2}" srcOrd="3" destOrd="0" presId="urn:microsoft.com/office/officeart/2018/2/layout/IconLabelList"/>
    <dgm:cxn modelId="{455CF0BE-1E8E-45DE-8E45-47C215AA77FC}" type="presParOf" srcId="{8EFF0B68-6808-4613-BB37-CF3FF9CC1D4E}" destId="{271EFD75-0D85-4441-948E-EC928C400FB3}" srcOrd="4" destOrd="0" presId="urn:microsoft.com/office/officeart/2018/2/layout/IconLabelList"/>
    <dgm:cxn modelId="{FF783969-534C-4C7A-98FA-B9DA63DFD2E5}" type="presParOf" srcId="{271EFD75-0D85-4441-948E-EC928C400FB3}" destId="{FE076067-2B54-4B8D-95B3-F3BF718937FD}" srcOrd="0" destOrd="0" presId="urn:microsoft.com/office/officeart/2018/2/layout/IconLabelList"/>
    <dgm:cxn modelId="{429AC561-F4A9-4563-96E6-5E5E6BAB0975}" type="presParOf" srcId="{271EFD75-0D85-4441-948E-EC928C400FB3}" destId="{41170E6D-B122-4A8E-ABE8-0AE73FEE84C1}" srcOrd="1" destOrd="0" presId="urn:microsoft.com/office/officeart/2018/2/layout/IconLabelList"/>
    <dgm:cxn modelId="{AF9AEFB8-DC3D-4D7B-93AE-E634B34AA1AB}" type="presParOf" srcId="{271EFD75-0D85-4441-948E-EC928C400FB3}" destId="{E3E8DA60-5966-42E8-ABA8-5C6AB4951B8D}" srcOrd="2" destOrd="0" presId="urn:microsoft.com/office/officeart/2018/2/layout/IconLabelList"/>
    <dgm:cxn modelId="{6A862C57-99BA-461C-9386-559B8A9C62B9}" type="presParOf" srcId="{8EFF0B68-6808-4613-BB37-CF3FF9CC1D4E}" destId="{1D2701D6-76BF-4E76-B4B4-59F56F0ABF81}" srcOrd="5" destOrd="0" presId="urn:microsoft.com/office/officeart/2018/2/layout/IconLabelList"/>
    <dgm:cxn modelId="{FAED672A-C38C-406F-9EA1-B6E2A5496559}" type="presParOf" srcId="{8EFF0B68-6808-4613-BB37-CF3FF9CC1D4E}" destId="{7EE2CDE2-9FE7-439C-AFD5-E534AF5A372C}" srcOrd="6" destOrd="0" presId="urn:microsoft.com/office/officeart/2018/2/layout/IconLabelList"/>
    <dgm:cxn modelId="{8535AF88-0BDE-4C10-BB6B-31BF404DC49C}" type="presParOf" srcId="{7EE2CDE2-9FE7-439C-AFD5-E534AF5A372C}" destId="{30E3121D-B641-4390-9D8E-63DF5E45C3F8}" srcOrd="0" destOrd="0" presId="urn:microsoft.com/office/officeart/2018/2/layout/IconLabelList"/>
    <dgm:cxn modelId="{41933485-FD7C-4A39-83A1-C10FCCEB6E19}" type="presParOf" srcId="{7EE2CDE2-9FE7-439C-AFD5-E534AF5A372C}" destId="{38B6294E-5727-4F71-A614-65809F9D4A43}" srcOrd="1" destOrd="0" presId="urn:microsoft.com/office/officeart/2018/2/layout/IconLabelList"/>
    <dgm:cxn modelId="{CBAA25AC-FCE6-4C31-BF34-3163F4FAE6E8}" type="presParOf" srcId="{7EE2CDE2-9FE7-439C-AFD5-E534AF5A372C}" destId="{003DC264-0264-48FB-92C4-C98627F4DB4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857051-3F03-421C-AA5A-C2DE0D0BF15B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F6CE044-1138-41CD-90C6-07ED5B62181E}">
      <dgm:prSet/>
      <dgm:spPr/>
      <dgm:t>
        <a:bodyPr/>
        <a:lstStyle/>
        <a:p>
          <a:r>
            <a:rPr lang="en-US" b="1"/>
            <a:t>Develop an Automated System</a:t>
          </a:r>
          <a:r>
            <a:rPr lang="en-US"/>
            <a:t>: Build an AI/ML-powered tool to detect plant diseases using image classification </a:t>
          </a:r>
        </a:p>
      </dgm:t>
    </dgm:pt>
    <dgm:pt modelId="{B175354B-D483-4EAC-9A26-1A450C8D8038}" type="parTrans" cxnId="{BAA0F3FB-A64F-4DA1-8BA4-2C84C04977B6}">
      <dgm:prSet/>
      <dgm:spPr/>
      <dgm:t>
        <a:bodyPr/>
        <a:lstStyle/>
        <a:p>
          <a:endParaRPr lang="en-US"/>
        </a:p>
      </dgm:t>
    </dgm:pt>
    <dgm:pt modelId="{9BE070FA-78DD-48C4-9ACC-0BE2DC3C0423}" type="sibTrans" cxnId="{BAA0F3FB-A64F-4DA1-8BA4-2C84C04977B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05199C4-6C5A-4B3D-AA1B-D3D3F32A12EC}">
      <dgm:prSet/>
      <dgm:spPr/>
      <dgm:t>
        <a:bodyPr/>
        <a:lstStyle/>
        <a:p>
          <a:r>
            <a:rPr lang="en-US" b="1"/>
            <a:t>Model Performance Comparison</a:t>
          </a:r>
          <a:r>
            <a:rPr lang="en-US"/>
            <a:t>: Evaluate and compare the effectiveness of CNN and ResNet architectures on the PlantVillage dataset.</a:t>
          </a:r>
        </a:p>
      </dgm:t>
    </dgm:pt>
    <dgm:pt modelId="{444172F0-2315-4E00-9517-627C5D7BE3B7}" type="parTrans" cxnId="{E8230DD9-A877-4682-8E20-8D14D6DEF393}">
      <dgm:prSet/>
      <dgm:spPr/>
      <dgm:t>
        <a:bodyPr/>
        <a:lstStyle/>
        <a:p>
          <a:endParaRPr lang="en-US"/>
        </a:p>
      </dgm:t>
    </dgm:pt>
    <dgm:pt modelId="{40274997-C0B1-4647-A067-06FFC4409DD0}" type="sibTrans" cxnId="{E8230DD9-A877-4682-8E20-8D14D6DEF39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1AA767E-2CCE-447E-A4BD-742E8787A055}">
      <dgm:prSet/>
      <dgm:spPr/>
      <dgm:t>
        <a:bodyPr/>
        <a:lstStyle/>
        <a:p>
          <a:r>
            <a:rPr lang="en-US" b="1"/>
            <a:t>Actionable Disease Advice</a:t>
          </a:r>
          <a:r>
            <a:rPr lang="en-US"/>
            <a:t>: Integrate a Large Language Model (LLM) to provide tailored recommendations, including treatment options and preventive measures.</a:t>
          </a:r>
        </a:p>
      </dgm:t>
    </dgm:pt>
    <dgm:pt modelId="{DE0082F0-C1DC-42D6-834F-ABB4D2616042}" type="parTrans" cxnId="{C8DF7441-4B0E-4282-95E2-68E2DE8D3FD3}">
      <dgm:prSet/>
      <dgm:spPr/>
      <dgm:t>
        <a:bodyPr/>
        <a:lstStyle/>
        <a:p>
          <a:endParaRPr lang="en-US"/>
        </a:p>
      </dgm:t>
    </dgm:pt>
    <dgm:pt modelId="{46A675A1-22ED-4AAA-984F-CFEE39212721}" type="sibTrans" cxnId="{C8DF7441-4B0E-4282-95E2-68E2DE8D3FD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DB2212D-42D1-478A-B72C-9D556131A93A}">
      <dgm:prSet/>
      <dgm:spPr/>
      <dgm:t>
        <a:bodyPr/>
        <a:lstStyle/>
        <a:p>
          <a:r>
            <a:rPr lang="en-US" b="1"/>
            <a:t>Enhance Accessibility</a:t>
          </a:r>
          <a:r>
            <a:rPr lang="en-US"/>
            <a:t>: Create a user-friendly interface for farmers, gardeners, to easily diagnose and manage plant health.</a:t>
          </a:r>
        </a:p>
      </dgm:t>
    </dgm:pt>
    <dgm:pt modelId="{62024BB6-B6AD-44F5-8331-6EBE0AE3D441}" type="parTrans" cxnId="{E37420CD-F2AC-4601-ADD5-285EE9A034BC}">
      <dgm:prSet/>
      <dgm:spPr/>
      <dgm:t>
        <a:bodyPr/>
        <a:lstStyle/>
        <a:p>
          <a:endParaRPr lang="en-US"/>
        </a:p>
      </dgm:t>
    </dgm:pt>
    <dgm:pt modelId="{6539F934-F783-417B-8372-CB84B9AF8153}" type="sibTrans" cxnId="{E37420CD-F2AC-4601-ADD5-285EE9A034B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C187BD82-0B67-A34E-89ED-10CA329EB67F}" type="pres">
      <dgm:prSet presAssocID="{7E857051-3F03-421C-AA5A-C2DE0D0BF15B}" presName="linearFlow" presStyleCnt="0">
        <dgm:presLayoutVars>
          <dgm:dir/>
          <dgm:animLvl val="lvl"/>
          <dgm:resizeHandles val="exact"/>
        </dgm:presLayoutVars>
      </dgm:prSet>
      <dgm:spPr/>
    </dgm:pt>
    <dgm:pt modelId="{B81C9091-4C1E-9948-A726-3B3DDF97CA26}" type="pres">
      <dgm:prSet presAssocID="{7F6CE044-1138-41CD-90C6-07ED5B62181E}" presName="compositeNode" presStyleCnt="0"/>
      <dgm:spPr/>
    </dgm:pt>
    <dgm:pt modelId="{79917010-3A30-5744-993F-3464D6056F7F}" type="pres">
      <dgm:prSet presAssocID="{7F6CE044-1138-41CD-90C6-07ED5B62181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2D8EE10-9E2F-4D48-B00B-36DEFEB22CD9}" type="pres">
      <dgm:prSet presAssocID="{7F6CE044-1138-41CD-90C6-07ED5B62181E}" presName="parSh" presStyleCnt="0"/>
      <dgm:spPr/>
    </dgm:pt>
    <dgm:pt modelId="{34CC79E7-CA01-A04B-94BD-D76016825E3C}" type="pres">
      <dgm:prSet presAssocID="{7F6CE044-1138-41CD-90C6-07ED5B62181E}" presName="lineNode" presStyleLbl="alignAccFollowNode1" presStyleIdx="0" presStyleCnt="12"/>
      <dgm:spPr/>
    </dgm:pt>
    <dgm:pt modelId="{5F020E7C-8435-7F41-A446-C2118580462C}" type="pres">
      <dgm:prSet presAssocID="{7F6CE044-1138-41CD-90C6-07ED5B62181E}" presName="lineArrowNode" presStyleLbl="alignAccFollowNode1" presStyleIdx="1" presStyleCnt="12"/>
      <dgm:spPr/>
    </dgm:pt>
    <dgm:pt modelId="{9E9C10B6-E23A-B041-8F79-60615A167AE6}" type="pres">
      <dgm:prSet presAssocID="{9BE070FA-78DD-48C4-9ACC-0BE2DC3C0423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244A4217-3C89-BF42-9D30-28A04564894C}" type="pres">
      <dgm:prSet presAssocID="{9BE070FA-78DD-48C4-9ACC-0BE2DC3C0423}" presName="spacerBetweenCircleAndCallout" presStyleCnt="0">
        <dgm:presLayoutVars/>
      </dgm:prSet>
      <dgm:spPr/>
    </dgm:pt>
    <dgm:pt modelId="{B8003C28-EFBD-6D43-93F3-4BB20709D037}" type="pres">
      <dgm:prSet presAssocID="{7F6CE044-1138-41CD-90C6-07ED5B62181E}" presName="nodeText" presStyleLbl="alignAccFollowNode1" presStyleIdx="2" presStyleCnt="12">
        <dgm:presLayoutVars>
          <dgm:bulletEnabled val="1"/>
        </dgm:presLayoutVars>
      </dgm:prSet>
      <dgm:spPr/>
    </dgm:pt>
    <dgm:pt modelId="{AC014271-5A0E-3746-94AE-D25BBC7A567E}" type="pres">
      <dgm:prSet presAssocID="{9BE070FA-78DD-48C4-9ACC-0BE2DC3C0423}" presName="sibTransComposite" presStyleCnt="0"/>
      <dgm:spPr/>
    </dgm:pt>
    <dgm:pt modelId="{A7B555EC-261B-3846-B5DF-A730BA8B3E24}" type="pres">
      <dgm:prSet presAssocID="{905199C4-6C5A-4B3D-AA1B-D3D3F32A12EC}" presName="compositeNode" presStyleCnt="0"/>
      <dgm:spPr/>
    </dgm:pt>
    <dgm:pt modelId="{4B18014B-BE0C-F64A-8293-F5505DFBCAE3}" type="pres">
      <dgm:prSet presAssocID="{905199C4-6C5A-4B3D-AA1B-D3D3F32A12E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2D25595-A2A0-9944-A905-0E19B9ACE9A2}" type="pres">
      <dgm:prSet presAssocID="{905199C4-6C5A-4B3D-AA1B-D3D3F32A12EC}" presName="parSh" presStyleCnt="0"/>
      <dgm:spPr/>
    </dgm:pt>
    <dgm:pt modelId="{EC62F86E-56C3-8B43-ABB3-61696C20A74A}" type="pres">
      <dgm:prSet presAssocID="{905199C4-6C5A-4B3D-AA1B-D3D3F32A12EC}" presName="lineNode" presStyleLbl="alignAccFollowNode1" presStyleIdx="3" presStyleCnt="12"/>
      <dgm:spPr/>
    </dgm:pt>
    <dgm:pt modelId="{7998C7C6-AF1C-AA47-ABB4-7A1F0E863CED}" type="pres">
      <dgm:prSet presAssocID="{905199C4-6C5A-4B3D-AA1B-D3D3F32A12EC}" presName="lineArrowNode" presStyleLbl="alignAccFollowNode1" presStyleIdx="4" presStyleCnt="12"/>
      <dgm:spPr/>
    </dgm:pt>
    <dgm:pt modelId="{7CD177FE-8FEC-334B-BE85-A3B8536DEB81}" type="pres">
      <dgm:prSet presAssocID="{40274997-C0B1-4647-A067-06FFC4409DD0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F023099D-285D-5042-8F93-E467AAAA1D4D}" type="pres">
      <dgm:prSet presAssocID="{40274997-C0B1-4647-A067-06FFC4409DD0}" presName="spacerBetweenCircleAndCallout" presStyleCnt="0">
        <dgm:presLayoutVars/>
      </dgm:prSet>
      <dgm:spPr/>
    </dgm:pt>
    <dgm:pt modelId="{50DF008E-0800-054F-881D-FBDA001D60FB}" type="pres">
      <dgm:prSet presAssocID="{905199C4-6C5A-4B3D-AA1B-D3D3F32A12EC}" presName="nodeText" presStyleLbl="alignAccFollowNode1" presStyleIdx="5" presStyleCnt="12">
        <dgm:presLayoutVars>
          <dgm:bulletEnabled val="1"/>
        </dgm:presLayoutVars>
      </dgm:prSet>
      <dgm:spPr/>
    </dgm:pt>
    <dgm:pt modelId="{6EAADB12-EA25-9F4D-8483-87D21AB2EE5F}" type="pres">
      <dgm:prSet presAssocID="{40274997-C0B1-4647-A067-06FFC4409DD0}" presName="sibTransComposite" presStyleCnt="0"/>
      <dgm:spPr/>
    </dgm:pt>
    <dgm:pt modelId="{4AB86158-9929-164A-9285-7F49FCD920A7}" type="pres">
      <dgm:prSet presAssocID="{D1AA767E-2CCE-447E-A4BD-742E8787A055}" presName="compositeNode" presStyleCnt="0"/>
      <dgm:spPr/>
    </dgm:pt>
    <dgm:pt modelId="{631E44CB-1DDB-EB48-AF47-D732C411D380}" type="pres">
      <dgm:prSet presAssocID="{D1AA767E-2CCE-447E-A4BD-742E8787A05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EC4131D-8F82-6D4F-870E-73D7BBAB49B2}" type="pres">
      <dgm:prSet presAssocID="{D1AA767E-2CCE-447E-A4BD-742E8787A055}" presName="parSh" presStyleCnt="0"/>
      <dgm:spPr/>
    </dgm:pt>
    <dgm:pt modelId="{31C0E6B8-151C-6243-A910-7CB53EF2C13F}" type="pres">
      <dgm:prSet presAssocID="{D1AA767E-2CCE-447E-A4BD-742E8787A055}" presName="lineNode" presStyleLbl="alignAccFollowNode1" presStyleIdx="6" presStyleCnt="12"/>
      <dgm:spPr/>
    </dgm:pt>
    <dgm:pt modelId="{86E5C4B2-64E1-E448-BB5A-3F77DB80C5CF}" type="pres">
      <dgm:prSet presAssocID="{D1AA767E-2CCE-447E-A4BD-742E8787A055}" presName="lineArrowNode" presStyleLbl="alignAccFollowNode1" presStyleIdx="7" presStyleCnt="12"/>
      <dgm:spPr/>
    </dgm:pt>
    <dgm:pt modelId="{7EFB804E-A3E6-0E4F-9081-B30E1F493CF8}" type="pres">
      <dgm:prSet presAssocID="{46A675A1-22ED-4AAA-984F-CFEE39212721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E3553B5D-BA4E-D84B-BA4C-DD930C6E040A}" type="pres">
      <dgm:prSet presAssocID="{46A675A1-22ED-4AAA-984F-CFEE39212721}" presName="spacerBetweenCircleAndCallout" presStyleCnt="0">
        <dgm:presLayoutVars/>
      </dgm:prSet>
      <dgm:spPr/>
    </dgm:pt>
    <dgm:pt modelId="{A53C20B5-28B9-7F4C-A331-5ED1F5F54307}" type="pres">
      <dgm:prSet presAssocID="{D1AA767E-2CCE-447E-A4BD-742E8787A055}" presName="nodeText" presStyleLbl="alignAccFollowNode1" presStyleIdx="8" presStyleCnt="12">
        <dgm:presLayoutVars>
          <dgm:bulletEnabled val="1"/>
        </dgm:presLayoutVars>
      </dgm:prSet>
      <dgm:spPr/>
    </dgm:pt>
    <dgm:pt modelId="{01064BC7-A13C-944A-9522-2D869BC0E0CA}" type="pres">
      <dgm:prSet presAssocID="{46A675A1-22ED-4AAA-984F-CFEE39212721}" presName="sibTransComposite" presStyleCnt="0"/>
      <dgm:spPr/>
    </dgm:pt>
    <dgm:pt modelId="{0B83697B-5F52-A740-80DC-95AB31C7A2F8}" type="pres">
      <dgm:prSet presAssocID="{FDB2212D-42D1-478A-B72C-9D556131A93A}" presName="compositeNode" presStyleCnt="0"/>
      <dgm:spPr/>
    </dgm:pt>
    <dgm:pt modelId="{D25BA08E-9F0B-3143-B9CD-7C87D7DEED59}" type="pres">
      <dgm:prSet presAssocID="{FDB2212D-42D1-478A-B72C-9D556131A93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2A70501-9B98-A449-A094-533B646686CC}" type="pres">
      <dgm:prSet presAssocID="{FDB2212D-42D1-478A-B72C-9D556131A93A}" presName="parSh" presStyleCnt="0"/>
      <dgm:spPr/>
    </dgm:pt>
    <dgm:pt modelId="{9CD9854F-9DB2-6E4A-8033-AA513EBD74C9}" type="pres">
      <dgm:prSet presAssocID="{FDB2212D-42D1-478A-B72C-9D556131A93A}" presName="lineNode" presStyleLbl="alignAccFollowNode1" presStyleIdx="9" presStyleCnt="12"/>
      <dgm:spPr/>
    </dgm:pt>
    <dgm:pt modelId="{C0B68CCE-E848-3840-B907-60501645B0F5}" type="pres">
      <dgm:prSet presAssocID="{FDB2212D-42D1-478A-B72C-9D556131A93A}" presName="lineArrowNode" presStyleLbl="alignAccFollowNode1" presStyleIdx="10" presStyleCnt="12"/>
      <dgm:spPr/>
    </dgm:pt>
    <dgm:pt modelId="{4DC519EC-F0D9-134A-82BE-50F2ABF71796}" type="pres">
      <dgm:prSet presAssocID="{6539F934-F783-417B-8372-CB84B9AF8153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AB3CF8E0-E24E-0F40-9B68-0EDA02927489}" type="pres">
      <dgm:prSet presAssocID="{6539F934-F783-417B-8372-CB84B9AF8153}" presName="spacerBetweenCircleAndCallout" presStyleCnt="0">
        <dgm:presLayoutVars/>
      </dgm:prSet>
      <dgm:spPr/>
    </dgm:pt>
    <dgm:pt modelId="{A8CEB879-E909-5646-9B89-00CC1E3CB6F8}" type="pres">
      <dgm:prSet presAssocID="{FDB2212D-42D1-478A-B72C-9D556131A93A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5FB35834-C9C6-E642-9716-4A7BFEB52866}" type="presOf" srcId="{46A675A1-22ED-4AAA-984F-CFEE39212721}" destId="{7EFB804E-A3E6-0E4F-9081-B30E1F493CF8}" srcOrd="0" destOrd="0" presId="urn:microsoft.com/office/officeart/2016/7/layout/LinearArrowProcessNumbered"/>
    <dgm:cxn modelId="{C8DF7441-4B0E-4282-95E2-68E2DE8D3FD3}" srcId="{7E857051-3F03-421C-AA5A-C2DE0D0BF15B}" destId="{D1AA767E-2CCE-447E-A4BD-742E8787A055}" srcOrd="2" destOrd="0" parTransId="{DE0082F0-C1DC-42D6-834F-ABB4D2616042}" sibTransId="{46A675A1-22ED-4AAA-984F-CFEE39212721}"/>
    <dgm:cxn modelId="{7A10914E-6C27-BB4A-B1BB-08227FF15D40}" type="presOf" srcId="{40274997-C0B1-4647-A067-06FFC4409DD0}" destId="{7CD177FE-8FEC-334B-BE85-A3B8536DEB81}" srcOrd="0" destOrd="0" presId="urn:microsoft.com/office/officeart/2016/7/layout/LinearArrowProcessNumbered"/>
    <dgm:cxn modelId="{F21C2054-E748-7344-9829-777F9E3451F0}" type="presOf" srcId="{6539F934-F783-417B-8372-CB84B9AF8153}" destId="{4DC519EC-F0D9-134A-82BE-50F2ABF71796}" srcOrd="0" destOrd="0" presId="urn:microsoft.com/office/officeart/2016/7/layout/LinearArrowProcessNumbered"/>
    <dgm:cxn modelId="{DB274077-4D7D-3F4F-8198-1572346FF8DB}" type="presOf" srcId="{D1AA767E-2CCE-447E-A4BD-742E8787A055}" destId="{A53C20B5-28B9-7F4C-A331-5ED1F5F54307}" srcOrd="0" destOrd="0" presId="urn:microsoft.com/office/officeart/2016/7/layout/LinearArrowProcessNumbered"/>
    <dgm:cxn modelId="{E37420CD-F2AC-4601-ADD5-285EE9A034BC}" srcId="{7E857051-3F03-421C-AA5A-C2DE0D0BF15B}" destId="{FDB2212D-42D1-478A-B72C-9D556131A93A}" srcOrd="3" destOrd="0" parTransId="{62024BB6-B6AD-44F5-8331-6EBE0AE3D441}" sibTransId="{6539F934-F783-417B-8372-CB84B9AF8153}"/>
    <dgm:cxn modelId="{CBEE26CE-10F5-7147-82D3-43CD9E33C44C}" type="presOf" srcId="{7F6CE044-1138-41CD-90C6-07ED5B62181E}" destId="{B8003C28-EFBD-6D43-93F3-4BB20709D037}" srcOrd="0" destOrd="0" presId="urn:microsoft.com/office/officeart/2016/7/layout/LinearArrowProcessNumbered"/>
    <dgm:cxn modelId="{B3A0C8D4-FBCA-1A43-BB87-E9F02DF8A404}" type="presOf" srcId="{9BE070FA-78DD-48C4-9ACC-0BE2DC3C0423}" destId="{9E9C10B6-E23A-B041-8F79-60615A167AE6}" srcOrd="0" destOrd="0" presId="urn:microsoft.com/office/officeart/2016/7/layout/LinearArrowProcessNumbered"/>
    <dgm:cxn modelId="{E8230DD9-A877-4682-8E20-8D14D6DEF393}" srcId="{7E857051-3F03-421C-AA5A-C2DE0D0BF15B}" destId="{905199C4-6C5A-4B3D-AA1B-D3D3F32A12EC}" srcOrd="1" destOrd="0" parTransId="{444172F0-2315-4E00-9517-627C5D7BE3B7}" sibTransId="{40274997-C0B1-4647-A067-06FFC4409DD0}"/>
    <dgm:cxn modelId="{DD76F4E7-8930-934B-922A-A66A304DA57B}" type="presOf" srcId="{7E857051-3F03-421C-AA5A-C2DE0D0BF15B}" destId="{C187BD82-0B67-A34E-89ED-10CA329EB67F}" srcOrd="0" destOrd="0" presId="urn:microsoft.com/office/officeart/2016/7/layout/LinearArrowProcessNumbered"/>
    <dgm:cxn modelId="{6EB8CDEA-CD84-8C42-BD3D-0C1F2A9C3C4A}" type="presOf" srcId="{FDB2212D-42D1-478A-B72C-9D556131A93A}" destId="{A8CEB879-E909-5646-9B89-00CC1E3CB6F8}" srcOrd="0" destOrd="0" presId="urn:microsoft.com/office/officeart/2016/7/layout/LinearArrowProcessNumbered"/>
    <dgm:cxn modelId="{BAA0F3FB-A64F-4DA1-8BA4-2C84C04977B6}" srcId="{7E857051-3F03-421C-AA5A-C2DE0D0BF15B}" destId="{7F6CE044-1138-41CD-90C6-07ED5B62181E}" srcOrd="0" destOrd="0" parTransId="{B175354B-D483-4EAC-9A26-1A450C8D8038}" sibTransId="{9BE070FA-78DD-48C4-9ACC-0BE2DC3C0423}"/>
    <dgm:cxn modelId="{34C7B6FD-91D1-114D-9137-A54023D7B004}" type="presOf" srcId="{905199C4-6C5A-4B3D-AA1B-D3D3F32A12EC}" destId="{50DF008E-0800-054F-881D-FBDA001D60FB}" srcOrd="0" destOrd="0" presId="urn:microsoft.com/office/officeart/2016/7/layout/LinearArrowProcessNumbered"/>
    <dgm:cxn modelId="{F0A8C230-9563-1A41-A24E-F1AE4A5363E3}" type="presParOf" srcId="{C187BD82-0B67-A34E-89ED-10CA329EB67F}" destId="{B81C9091-4C1E-9948-A726-3B3DDF97CA26}" srcOrd="0" destOrd="0" presId="urn:microsoft.com/office/officeart/2016/7/layout/LinearArrowProcessNumbered"/>
    <dgm:cxn modelId="{4D9A4EA0-BD4C-D041-882B-E49B72E5D012}" type="presParOf" srcId="{B81C9091-4C1E-9948-A726-3B3DDF97CA26}" destId="{79917010-3A30-5744-993F-3464D6056F7F}" srcOrd="0" destOrd="0" presId="urn:microsoft.com/office/officeart/2016/7/layout/LinearArrowProcessNumbered"/>
    <dgm:cxn modelId="{B3F3B538-2EAC-1D4A-B370-C354FF1827DB}" type="presParOf" srcId="{B81C9091-4C1E-9948-A726-3B3DDF97CA26}" destId="{D2D8EE10-9E2F-4D48-B00B-36DEFEB22CD9}" srcOrd="1" destOrd="0" presId="urn:microsoft.com/office/officeart/2016/7/layout/LinearArrowProcessNumbered"/>
    <dgm:cxn modelId="{F566D86C-0593-D246-AC60-9CDA016DA3D2}" type="presParOf" srcId="{D2D8EE10-9E2F-4D48-B00B-36DEFEB22CD9}" destId="{34CC79E7-CA01-A04B-94BD-D76016825E3C}" srcOrd="0" destOrd="0" presId="urn:microsoft.com/office/officeart/2016/7/layout/LinearArrowProcessNumbered"/>
    <dgm:cxn modelId="{4067D5E9-2F03-E449-B50A-A5D42E9673B3}" type="presParOf" srcId="{D2D8EE10-9E2F-4D48-B00B-36DEFEB22CD9}" destId="{5F020E7C-8435-7F41-A446-C2118580462C}" srcOrd="1" destOrd="0" presId="urn:microsoft.com/office/officeart/2016/7/layout/LinearArrowProcessNumbered"/>
    <dgm:cxn modelId="{F2B54D83-3F8C-D847-88BE-FBEFA2E8A693}" type="presParOf" srcId="{D2D8EE10-9E2F-4D48-B00B-36DEFEB22CD9}" destId="{9E9C10B6-E23A-B041-8F79-60615A167AE6}" srcOrd="2" destOrd="0" presId="urn:microsoft.com/office/officeart/2016/7/layout/LinearArrowProcessNumbered"/>
    <dgm:cxn modelId="{2BBA4208-B81B-1B43-927C-E9CCCE498C8A}" type="presParOf" srcId="{D2D8EE10-9E2F-4D48-B00B-36DEFEB22CD9}" destId="{244A4217-3C89-BF42-9D30-28A04564894C}" srcOrd="3" destOrd="0" presId="urn:microsoft.com/office/officeart/2016/7/layout/LinearArrowProcessNumbered"/>
    <dgm:cxn modelId="{9DA47824-AC92-3146-A193-215C785AEE35}" type="presParOf" srcId="{B81C9091-4C1E-9948-A726-3B3DDF97CA26}" destId="{B8003C28-EFBD-6D43-93F3-4BB20709D037}" srcOrd="2" destOrd="0" presId="urn:microsoft.com/office/officeart/2016/7/layout/LinearArrowProcessNumbered"/>
    <dgm:cxn modelId="{D6431E02-F60F-B44C-9706-6DD04968AE64}" type="presParOf" srcId="{C187BD82-0B67-A34E-89ED-10CA329EB67F}" destId="{AC014271-5A0E-3746-94AE-D25BBC7A567E}" srcOrd="1" destOrd="0" presId="urn:microsoft.com/office/officeart/2016/7/layout/LinearArrowProcessNumbered"/>
    <dgm:cxn modelId="{7A7B90A6-63FB-0740-9279-69504A141C6D}" type="presParOf" srcId="{C187BD82-0B67-A34E-89ED-10CA329EB67F}" destId="{A7B555EC-261B-3846-B5DF-A730BA8B3E24}" srcOrd="2" destOrd="0" presId="urn:microsoft.com/office/officeart/2016/7/layout/LinearArrowProcessNumbered"/>
    <dgm:cxn modelId="{85584E7F-636C-1C4D-BAB4-C71F7F32927A}" type="presParOf" srcId="{A7B555EC-261B-3846-B5DF-A730BA8B3E24}" destId="{4B18014B-BE0C-F64A-8293-F5505DFBCAE3}" srcOrd="0" destOrd="0" presId="urn:microsoft.com/office/officeart/2016/7/layout/LinearArrowProcessNumbered"/>
    <dgm:cxn modelId="{F5D72C44-EE6D-BB46-BAEC-833DC08EA943}" type="presParOf" srcId="{A7B555EC-261B-3846-B5DF-A730BA8B3E24}" destId="{62D25595-A2A0-9944-A905-0E19B9ACE9A2}" srcOrd="1" destOrd="0" presId="urn:microsoft.com/office/officeart/2016/7/layout/LinearArrowProcessNumbered"/>
    <dgm:cxn modelId="{F811CB44-55C5-F04C-AEA5-51DC1B376F5F}" type="presParOf" srcId="{62D25595-A2A0-9944-A905-0E19B9ACE9A2}" destId="{EC62F86E-56C3-8B43-ABB3-61696C20A74A}" srcOrd="0" destOrd="0" presId="urn:microsoft.com/office/officeart/2016/7/layout/LinearArrowProcessNumbered"/>
    <dgm:cxn modelId="{4199357D-E865-0A4D-B9FA-42500C4E7FEE}" type="presParOf" srcId="{62D25595-A2A0-9944-A905-0E19B9ACE9A2}" destId="{7998C7C6-AF1C-AA47-ABB4-7A1F0E863CED}" srcOrd="1" destOrd="0" presId="urn:microsoft.com/office/officeart/2016/7/layout/LinearArrowProcessNumbered"/>
    <dgm:cxn modelId="{34E9B654-1009-AE4B-BB83-C2A22946A56A}" type="presParOf" srcId="{62D25595-A2A0-9944-A905-0E19B9ACE9A2}" destId="{7CD177FE-8FEC-334B-BE85-A3B8536DEB81}" srcOrd="2" destOrd="0" presId="urn:microsoft.com/office/officeart/2016/7/layout/LinearArrowProcessNumbered"/>
    <dgm:cxn modelId="{617C61C0-796B-DB45-A907-4F1CBA9E9AB4}" type="presParOf" srcId="{62D25595-A2A0-9944-A905-0E19B9ACE9A2}" destId="{F023099D-285D-5042-8F93-E467AAAA1D4D}" srcOrd="3" destOrd="0" presId="urn:microsoft.com/office/officeart/2016/7/layout/LinearArrowProcessNumbered"/>
    <dgm:cxn modelId="{2877C61B-CA2F-6B42-86F3-F5FD8B47FC98}" type="presParOf" srcId="{A7B555EC-261B-3846-B5DF-A730BA8B3E24}" destId="{50DF008E-0800-054F-881D-FBDA001D60FB}" srcOrd="2" destOrd="0" presId="urn:microsoft.com/office/officeart/2016/7/layout/LinearArrowProcessNumbered"/>
    <dgm:cxn modelId="{BEB3F09F-7839-3647-AC6E-1F3A8B6C79C3}" type="presParOf" srcId="{C187BD82-0B67-A34E-89ED-10CA329EB67F}" destId="{6EAADB12-EA25-9F4D-8483-87D21AB2EE5F}" srcOrd="3" destOrd="0" presId="urn:microsoft.com/office/officeart/2016/7/layout/LinearArrowProcessNumbered"/>
    <dgm:cxn modelId="{35D91A2F-B921-4849-B05A-68EA5849B66B}" type="presParOf" srcId="{C187BD82-0B67-A34E-89ED-10CA329EB67F}" destId="{4AB86158-9929-164A-9285-7F49FCD920A7}" srcOrd="4" destOrd="0" presId="urn:microsoft.com/office/officeart/2016/7/layout/LinearArrowProcessNumbered"/>
    <dgm:cxn modelId="{FB1FB15B-0CCC-4643-BF17-366BE9EDF7E9}" type="presParOf" srcId="{4AB86158-9929-164A-9285-7F49FCD920A7}" destId="{631E44CB-1DDB-EB48-AF47-D732C411D380}" srcOrd="0" destOrd="0" presId="urn:microsoft.com/office/officeart/2016/7/layout/LinearArrowProcessNumbered"/>
    <dgm:cxn modelId="{A5AEA536-FF37-6545-B2D6-C89665DF06E5}" type="presParOf" srcId="{4AB86158-9929-164A-9285-7F49FCD920A7}" destId="{4EC4131D-8F82-6D4F-870E-73D7BBAB49B2}" srcOrd="1" destOrd="0" presId="urn:microsoft.com/office/officeart/2016/7/layout/LinearArrowProcessNumbered"/>
    <dgm:cxn modelId="{5E80C7BF-8E8A-CF46-84AB-A031CA2CB77B}" type="presParOf" srcId="{4EC4131D-8F82-6D4F-870E-73D7BBAB49B2}" destId="{31C0E6B8-151C-6243-A910-7CB53EF2C13F}" srcOrd="0" destOrd="0" presId="urn:microsoft.com/office/officeart/2016/7/layout/LinearArrowProcessNumbered"/>
    <dgm:cxn modelId="{48CE6320-D803-6A4C-BF53-02238AC95DFF}" type="presParOf" srcId="{4EC4131D-8F82-6D4F-870E-73D7BBAB49B2}" destId="{86E5C4B2-64E1-E448-BB5A-3F77DB80C5CF}" srcOrd="1" destOrd="0" presId="urn:microsoft.com/office/officeart/2016/7/layout/LinearArrowProcessNumbered"/>
    <dgm:cxn modelId="{6ECFD2A6-66D1-8449-BC7F-5B7C0B971FD5}" type="presParOf" srcId="{4EC4131D-8F82-6D4F-870E-73D7BBAB49B2}" destId="{7EFB804E-A3E6-0E4F-9081-B30E1F493CF8}" srcOrd="2" destOrd="0" presId="urn:microsoft.com/office/officeart/2016/7/layout/LinearArrowProcessNumbered"/>
    <dgm:cxn modelId="{28F44BCC-8F52-F544-A705-3B55B5760F16}" type="presParOf" srcId="{4EC4131D-8F82-6D4F-870E-73D7BBAB49B2}" destId="{E3553B5D-BA4E-D84B-BA4C-DD930C6E040A}" srcOrd="3" destOrd="0" presId="urn:microsoft.com/office/officeart/2016/7/layout/LinearArrowProcessNumbered"/>
    <dgm:cxn modelId="{E60B20CA-5E1A-F948-A748-66BE4F196339}" type="presParOf" srcId="{4AB86158-9929-164A-9285-7F49FCD920A7}" destId="{A53C20B5-28B9-7F4C-A331-5ED1F5F54307}" srcOrd="2" destOrd="0" presId="urn:microsoft.com/office/officeart/2016/7/layout/LinearArrowProcessNumbered"/>
    <dgm:cxn modelId="{12F3D15A-84DB-6D4A-8E63-86CBCA9F1A96}" type="presParOf" srcId="{C187BD82-0B67-A34E-89ED-10CA329EB67F}" destId="{01064BC7-A13C-944A-9522-2D869BC0E0CA}" srcOrd="5" destOrd="0" presId="urn:microsoft.com/office/officeart/2016/7/layout/LinearArrowProcessNumbered"/>
    <dgm:cxn modelId="{EE7437B3-ABCC-CD44-B387-2ECDEFCABD18}" type="presParOf" srcId="{C187BD82-0B67-A34E-89ED-10CA329EB67F}" destId="{0B83697B-5F52-A740-80DC-95AB31C7A2F8}" srcOrd="6" destOrd="0" presId="urn:microsoft.com/office/officeart/2016/7/layout/LinearArrowProcessNumbered"/>
    <dgm:cxn modelId="{61F61716-AD87-9D4E-9EAC-1BD6D0F62C1D}" type="presParOf" srcId="{0B83697B-5F52-A740-80DC-95AB31C7A2F8}" destId="{D25BA08E-9F0B-3143-B9CD-7C87D7DEED59}" srcOrd="0" destOrd="0" presId="urn:microsoft.com/office/officeart/2016/7/layout/LinearArrowProcessNumbered"/>
    <dgm:cxn modelId="{D4B22FF6-6C1F-9248-9CD9-47D253667B8C}" type="presParOf" srcId="{0B83697B-5F52-A740-80DC-95AB31C7A2F8}" destId="{92A70501-9B98-A449-A094-533B646686CC}" srcOrd="1" destOrd="0" presId="urn:microsoft.com/office/officeart/2016/7/layout/LinearArrowProcessNumbered"/>
    <dgm:cxn modelId="{810A1ECE-3ADE-C940-92EF-33005E4CBC7F}" type="presParOf" srcId="{92A70501-9B98-A449-A094-533B646686CC}" destId="{9CD9854F-9DB2-6E4A-8033-AA513EBD74C9}" srcOrd="0" destOrd="0" presId="urn:microsoft.com/office/officeart/2016/7/layout/LinearArrowProcessNumbered"/>
    <dgm:cxn modelId="{9C3AE62C-C30F-B64C-A825-D16638BBFDE3}" type="presParOf" srcId="{92A70501-9B98-A449-A094-533B646686CC}" destId="{C0B68CCE-E848-3840-B907-60501645B0F5}" srcOrd="1" destOrd="0" presId="urn:microsoft.com/office/officeart/2016/7/layout/LinearArrowProcessNumbered"/>
    <dgm:cxn modelId="{98755BBC-5EEF-8D43-B096-E12E6CD3E221}" type="presParOf" srcId="{92A70501-9B98-A449-A094-533B646686CC}" destId="{4DC519EC-F0D9-134A-82BE-50F2ABF71796}" srcOrd="2" destOrd="0" presId="urn:microsoft.com/office/officeart/2016/7/layout/LinearArrowProcessNumbered"/>
    <dgm:cxn modelId="{0AFDDBC5-FF5F-A041-B3CD-A14A0D888216}" type="presParOf" srcId="{92A70501-9B98-A449-A094-533B646686CC}" destId="{AB3CF8E0-E24E-0F40-9B68-0EDA02927489}" srcOrd="3" destOrd="0" presId="urn:microsoft.com/office/officeart/2016/7/layout/LinearArrowProcessNumbered"/>
    <dgm:cxn modelId="{1B8DDE79-5C2A-0B49-9802-AC2E6FCC1D7F}" type="presParOf" srcId="{0B83697B-5F52-A740-80DC-95AB31C7A2F8}" destId="{A8CEB879-E909-5646-9B89-00CC1E3CB6F8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41A373-EEE4-4116-9178-53ACA19A47A0}" type="doc">
      <dgm:prSet loTypeId="urn:microsoft.com/office/officeart/2005/8/layout/default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BAB969BC-7FC1-427C-9F2F-41429C11E4A7}">
      <dgm:prSet/>
      <dgm:spPr/>
      <dgm:t>
        <a:bodyPr/>
        <a:lstStyle/>
        <a:p>
          <a:r>
            <a:rPr lang="en-US" b="1"/>
            <a:t>CNNs &amp; ResNet50</a:t>
          </a:r>
          <a:r>
            <a:rPr lang="en-US"/>
            <a:t>: Custom architecture and transfer learning for precise plant disease classification.</a:t>
          </a:r>
        </a:p>
      </dgm:t>
    </dgm:pt>
    <dgm:pt modelId="{F52D7BA4-D61C-4EC3-8139-091D5DD74DEA}" type="parTrans" cxnId="{2F2828F2-CECA-4A46-A774-00FB35DBD5E0}">
      <dgm:prSet/>
      <dgm:spPr/>
      <dgm:t>
        <a:bodyPr/>
        <a:lstStyle/>
        <a:p>
          <a:endParaRPr lang="en-US"/>
        </a:p>
      </dgm:t>
    </dgm:pt>
    <dgm:pt modelId="{B6133E04-18E1-4046-B3CA-FE0393F91954}" type="sibTrans" cxnId="{2F2828F2-CECA-4A46-A774-00FB35DBD5E0}">
      <dgm:prSet/>
      <dgm:spPr/>
      <dgm:t>
        <a:bodyPr/>
        <a:lstStyle/>
        <a:p>
          <a:endParaRPr lang="en-US"/>
        </a:p>
      </dgm:t>
    </dgm:pt>
    <dgm:pt modelId="{F389B210-94D4-48BC-862F-D39AE3307135}">
      <dgm:prSet/>
      <dgm:spPr/>
      <dgm:t>
        <a:bodyPr/>
        <a:lstStyle/>
        <a:p>
          <a:r>
            <a:rPr lang="en-US" b="1"/>
            <a:t>TensorFlow &amp; Keras</a:t>
          </a:r>
          <a:r>
            <a:rPr lang="en-US"/>
            <a:t>: Deep learning frameworks for model training and optimization.</a:t>
          </a:r>
        </a:p>
      </dgm:t>
    </dgm:pt>
    <dgm:pt modelId="{C553C6B8-8CAC-4341-A28F-BF4C37A77438}" type="parTrans" cxnId="{6249172D-30FF-437D-97C1-4F1061BBACFD}">
      <dgm:prSet/>
      <dgm:spPr/>
      <dgm:t>
        <a:bodyPr/>
        <a:lstStyle/>
        <a:p>
          <a:endParaRPr lang="en-US"/>
        </a:p>
      </dgm:t>
    </dgm:pt>
    <dgm:pt modelId="{42F5D50C-8795-4E6E-A00B-A814AF529FF5}" type="sibTrans" cxnId="{6249172D-30FF-437D-97C1-4F1061BBACFD}">
      <dgm:prSet/>
      <dgm:spPr/>
      <dgm:t>
        <a:bodyPr/>
        <a:lstStyle/>
        <a:p>
          <a:endParaRPr lang="en-US"/>
        </a:p>
      </dgm:t>
    </dgm:pt>
    <dgm:pt modelId="{FF8C6E07-FB4B-4C0C-B3C3-627D90BAC853}">
      <dgm:prSet/>
      <dgm:spPr/>
      <dgm:t>
        <a:bodyPr/>
        <a:lstStyle/>
        <a:p>
          <a:r>
            <a:rPr lang="en-US" b="1"/>
            <a:t>Hugging Face Transformers</a:t>
          </a:r>
          <a:r>
            <a:rPr lang="en-US"/>
            <a:t>: Embedded agricultural knowledge for contextual understanding.</a:t>
          </a:r>
        </a:p>
      </dgm:t>
    </dgm:pt>
    <dgm:pt modelId="{5767E564-44EA-49C0-A8C9-657D823C63DE}" type="parTrans" cxnId="{FAAC05C4-575C-44BF-B86A-8016453508A6}">
      <dgm:prSet/>
      <dgm:spPr/>
      <dgm:t>
        <a:bodyPr/>
        <a:lstStyle/>
        <a:p>
          <a:endParaRPr lang="en-US"/>
        </a:p>
      </dgm:t>
    </dgm:pt>
    <dgm:pt modelId="{782C7879-9EEC-45E5-BEE2-CC81D374F53F}" type="sibTrans" cxnId="{FAAC05C4-575C-44BF-B86A-8016453508A6}">
      <dgm:prSet/>
      <dgm:spPr/>
      <dgm:t>
        <a:bodyPr/>
        <a:lstStyle/>
        <a:p>
          <a:endParaRPr lang="en-US"/>
        </a:p>
      </dgm:t>
    </dgm:pt>
    <dgm:pt modelId="{B7D79508-70CF-4267-B7AA-EB2D08B54880}">
      <dgm:prSet/>
      <dgm:spPr/>
      <dgm:t>
        <a:bodyPr/>
        <a:lstStyle/>
        <a:p>
          <a:r>
            <a:rPr lang="en-US" b="1"/>
            <a:t>FAISS &amp; OpenAI GPT-4</a:t>
          </a:r>
          <a:r>
            <a:rPr lang="en-US"/>
            <a:t>: Efficient info retrieval and natural-language query responses.</a:t>
          </a:r>
        </a:p>
      </dgm:t>
    </dgm:pt>
    <dgm:pt modelId="{7E4BB7BC-960A-4F82-8E12-ED9D0F57F721}" type="parTrans" cxnId="{91EE3AE3-87E6-4B4B-A6A2-9BC180FFE2F2}">
      <dgm:prSet/>
      <dgm:spPr/>
      <dgm:t>
        <a:bodyPr/>
        <a:lstStyle/>
        <a:p>
          <a:endParaRPr lang="en-US"/>
        </a:p>
      </dgm:t>
    </dgm:pt>
    <dgm:pt modelId="{136F3212-FC79-4241-9AC7-116696CBB62C}" type="sibTrans" cxnId="{91EE3AE3-87E6-4B4B-A6A2-9BC180FFE2F2}">
      <dgm:prSet/>
      <dgm:spPr/>
      <dgm:t>
        <a:bodyPr/>
        <a:lstStyle/>
        <a:p>
          <a:endParaRPr lang="en-US"/>
        </a:p>
      </dgm:t>
    </dgm:pt>
    <dgm:pt modelId="{B2CE42D2-6321-46D6-884F-93CB7E3D7A59}">
      <dgm:prSet/>
      <dgm:spPr/>
      <dgm:t>
        <a:bodyPr/>
        <a:lstStyle/>
        <a:p>
          <a:r>
            <a:rPr lang="en-US" b="1"/>
            <a:t>Streamlit</a:t>
          </a:r>
          <a:r>
            <a:rPr lang="en-US"/>
            <a:t>: User-friendly interface for image uploads and interactive query handling.</a:t>
          </a:r>
        </a:p>
      </dgm:t>
    </dgm:pt>
    <dgm:pt modelId="{00F3EA03-DFDB-4733-A5E4-CA23D68A5322}" type="parTrans" cxnId="{D3E211B5-57CB-4FAA-AF75-E9A564EBC5E5}">
      <dgm:prSet/>
      <dgm:spPr/>
      <dgm:t>
        <a:bodyPr/>
        <a:lstStyle/>
        <a:p>
          <a:endParaRPr lang="en-US"/>
        </a:p>
      </dgm:t>
    </dgm:pt>
    <dgm:pt modelId="{E0672759-7604-41A1-8EB7-97F610E4A293}" type="sibTrans" cxnId="{D3E211B5-57CB-4FAA-AF75-E9A564EBC5E5}">
      <dgm:prSet/>
      <dgm:spPr/>
      <dgm:t>
        <a:bodyPr/>
        <a:lstStyle/>
        <a:p>
          <a:endParaRPr lang="en-US"/>
        </a:p>
      </dgm:t>
    </dgm:pt>
    <dgm:pt modelId="{5441E97D-862F-7841-B229-4EEB402F2F5D}" type="pres">
      <dgm:prSet presAssocID="{1141A373-EEE4-4116-9178-53ACA19A47A0}" presName="diagram" presStyleCnt="0">
        <dgm:presLayoutVars>
          <dgm:dir/>
          <dgm:resizeHandles val="exact"/>
        </dgm:presLayoutVars>
      </dgm:prSet>
      <dgm:spPr/>
    </dgm:pt>
    <dgm:pt modelId="{AD38907C-6213-BE4B-A2B9-901992F1D027}" type="pres">
      <dgm:prSet presAssocID="{BAB969BC-7FC1-427C-9F2F-41429C11E4A7}" presName="node" presStyleLbl="node1" presStyleIdx="0" presStyleCnt="5">
        <dgm:presLayoutVars>
          <dgm:bulletEnabled val="1"/>
        </dgm:presLayoutVars>
      </dgm:prSet>
      <dgm:spPr/>
    </dgm:pt>
    <dgm:pt modelId="{D9CC609C-E681-894F-B6F2-F621163B65D8}" type="pres">
      <dgm:prSet presAssocID="{B6133E04-18E1-4046-B3CA-FE0393F91954}" presName="sibTrans" presStyleCnt="0"/>
      <dgm:spPr/>
    </dgm:pt>
    <dgm:pt modelId="{EDCBD207-606E-5F43-95E9-A68E1788BCF2}" type="pres">
      <dgm:prSet presAssocID="{F389B210-94D4-48BC-862F-D39AE3307135}" presName="node" presStyleLbl="node1" presStyleIdx="1" presStyleCnt="5">
        <dgm:presLayoutVars>
          <dgm:bulletEnabled val="1"/>
        </dgm:presLayoutVars>
      </dgm:prSet>
      <dgm:spPr/>
    </dgm:pt>
    <dgm:pt modelId="{681D2E7A-0531-204E-9D53-C40483E46A4E}" type="pres">
      <dgm:prSet presAssocID="{42F5D50C-8795-4E6E-A00B-A814AF529FF5}" presName="sibTrans" presStyleCnt="0"/>
      <dgm:spPr/>
    </dgm:pt>
    <dgm:pt modelId="{7311E901-F5F2-AC41-9E40-9801A584044D}" type="pres">
      <dgm:prSet presAssocID="{FF8C6E07-FB4B-4C0C-B3C3-627D90BAC853}" presName="node" presStyleLbl="node1" presStyleIdx="2" presStyleCnt="5">
        <dgm:presLayoutVars>
          <dgm:bulletEnabled val="1"/>
        </dgm:presLayoutVars>
      </dgm:prSet>
      <dgm:spPr/>
    </dgm:pt>
    <dgm:pt modelId="{7FEB1CBC-B441-874D-9DFE-901A5F7801DC}" type="pres">
      <dgm:prSet presAssocID="{782C7879-9EEC-45E5-BEE2-CC81D374F53F}" presName="sibTrans" presStyleCnt="0"/>
      <dgm:spPr/>
    </dgm:pt>
    <dgm:pt modelId="{D06A7642-EED6-5240-8ABE-AEB7E550214C}" type="pres">
      <dgm:prSet presAssocID="{B7D79508-70CF-4267-B7AA-EB2D08B54880}" presName="node" presStyleLbl="node1" presStyleIdx="3" presStyleCnt="5">
        <dgm:presLayoutVars>
          <dgm:bulletEnabled val="1"/>
        </dgm:presLayoutVars>
      </dgm:prSet>
      <dgm:spPr/>
    </dgm:pt>
    <dgm:pt modelId="{575752D9-3E1D-E948-B683-9E248C9AF774}" type="pres">
      <dgm:prSet presAssocID="{136F3212-FC79-4241-9AC7-116696CBB62C}" presName="sibTrans" presStyleCnt="0"/>
      <dgm:spPr/>
    </dgm:pt>
    <dgm:pt modelId="{15349975-5C98-E34B-B17B-E057021A8FF3}" type="pres">
      <dgm:prSet presAssocID="{B2CE42D2-6321-46D6-884F-93CB7E3D7A59}" presName="node" presStyleLbl="node1" presStyleIdx="4" presStyleCnt="5">
        <dgm:presLayoutVars>
          <dgm:bulletEnabled val="1"/>
        </dgm:presLayoutVars>
      </dgm:prSet>
      <dgm:spPr/>
    </dgm:pt>
  </dgm:ptLst>
  <dgm:cxnLst>
    <dgm:cxn modelId="{6249172D-30FF-437D-97C1-4F1061BBACFD}" srcId="{1141A373-EEE4-4116-9178-53ACA19A47A0}" destId="{F389B210-94D4-48BC-862F-D39AE3307135}" srcOrd="1" destOrd="0" parTransId="{C553C6B8-8CAC-4341-A28F-BF4C37A77438}" sibTransId="{42F5D50C-8795-4E6E-A00B-A814AF529FF5}"/>
    <dgm:cxn modelId="{EC40FE64-0351-C043-93AE-C0CE7F787FC4}" type="presOf" srcId="{B2CE42D2-6321-46D6-884F-93CB7E3D7A59}" destId="{15349975-5C98-E34B-B17B-E057021A8FF3}" srcOrd="0" destOrd="0" presId="urn:microsoft.com/office/officeart/2005/8/layout/default"/>
    <dgm:cxn modelId="{B60D3157-8426-1B43-9863-9682E1F11586}" type="presOf" srcId="{BAB969BC-7FC1-427C-9F2F-41429C11E4A7}" destId="{AD38907C-6213-BE4B-A2B9-901992F1D027}" srcOrd="0" destOrd="0" presId="urn:microsoft.com/office/officeart/2005/8/layout/default"/>
    <dgm:cxn modelId="{0F048691-A094-A34F-AF83-DA0D70592414}" type="presOf" srcId="{1141A373-EEE4-4116-9178-53ACA19A47A0}" destId="{5441E97D-862F-7841-B229-4EEB402F2F5D}" srcOrd="0" destOrd="0" presId="urn:microsoft.com/office/officeart/2005/8/layout/default"/>
    <dgm:cxn modelId="{0D325C9C-CB33-7D41-A5AD-DE823055C5DE}" type="presOf" srcId="{B7D79508-70CF-4267-B7AA-EB2D08B54880}" destId="{D06A7642-EED6-5240-8ABE-AEB7E550214C}" srcOrd="0" destOrd="0" presId="urn:microsoft.com/office/officeart/2005/8/layout/default"/>
    <dgm:cxn modelId="{D3E211B5-57CB-4FAA-AF75-E9A564EBC5E5}" srcId="{1141A373-EEE4-4116-9178-53ACA19A47A0}" destId="{B2CE42D2-6321-46D6-884F-93CB7E3D7A59}" srcOrd="4" destOrd="0" parTransId="{00F3EA03-DFDB-4733-A5E4-CA23D68A5322}" sibTransId="{E0672759-7604-41A1-8EB7-97F610E4A293}"/>
    <dgm:cxn modelId="{FAAC05C4-575C-44BF-B86A-8016453508A6}" srcId="{1141A373-EEE4-4116-9178-53ACA19A47A0}" destId="{FF8C6E07-FB4B-4C0C-B3C3-627D90BAC853}" srcOrd="2" destOrd="0" parTransId="{5767E564-44EA-49C0-A8C9-657D823C63DE}" sibTransId="{782C7879-9EEC-45E5-BEE2-CC81D374F53F}"/>
    <dgm:cxn modelId="{91EE3AE3-87E6-4B4B-A6A2-9BC180FFE2F2}" srcId="{1141A373-EEE4-4116-9178-53ACA19A47A0}" destId="{B7D79508-70CF-4267-B7AA-EB2D08B54880}" srcOrd="3" destOrd="0" parTransId="{7E4BB7BC-960A-4F82-8E12-ED9D0F57F721}" sibTransId="{136F3212-FC79-4241-9AC7-116696CBB62C}"/>
    <dgm:cxn modelId="{70503AE7-1339-8249-BE50-36B7557ECDA0}" type="presOf" srcId="{F389B210-94D4-48BC-862F-D39AE3307135}" destId="{EDCBD207-606E-5F43-95E9-A68E1788BCF2}" srcOrd="0" destOrd="0" presId="urn:microsoft.com/office/officeart/2005/8/layout/default"/>
    <dgm:cxn modelId="{D7E8A9E8-B816-534C-86DE-EFB163EC8A12}" type="presOf" srcId="{FF8C6E07-FB4B-4C0C-B3C3-627D90BAC853}" destId="{7311E901-F5F2-AC41-9E40-9801A584044D}" srcOrd="0" destOrd="0" presId="urn:microsoft.com/office/officeart/2005/8/layout/default"/>
    <dgm:cxn modelId="{2F2828F2-CECA-4A46-A774-00FB35DBD5E0}" srcId="{1141A373-EEE4-4116-9178-53ACA19A47A0}" destId="{BAB969BC-7FC1-427C-9F2F-41429C11E4A7}" srcOrd="0" destOrd="0" parTransId="{F52D7BA4-D61C-4EC3-8139-091D5DD74DEA}" sibTransId="{B6133E04-18E1-4046-B3CA-FE0393F91954}"/>
    <dgm:cxn modelId="{E53B6ADB-CD6B-9B44-9E28-745AA7892914}" type="presParOf" srcId="{5441E97D-862F-7841-B229-4EEB402F2F5D}" destId="{AD38907C-6213-BE4B-A2B9-901992F1D027}" srcOrd="0" destOrd="0" presId="urn:microsoft.com/office/officeart/2005/8/layout/default"/>
    <dgm:cxn modelId="{55E53893-61A7-154D-8E4D-1504E42316B1}" type="presParOf" srcId="{5441E97D-862F-7841-B229-4EEB402F2F5D}" destId="{D9CC609C-E681-894F-B6F2-F621163B65D8}" srcOrd="1" destOrd="0" presId="urn:microsoft.com/office/officeart/2005/8/layout/default"/>
    <dgm:cxn modelId="{14826A47-2F48-0A42-B827-C9FF2D7CF447}" type="presParOf" srcId="{5441E97D-862F-7841-B229-4EEB402F2F5D}" destId="{EDCBD207-606E-5F43-95E9-A68E1788BCF2}" srcOrd="2" destOrd="0" presId="urn:microsoft.com/office/officeart/2005/8/layout/default"/>
    <dgm:cxn modelId="{6ED1BD1F-B0D0-0644-81C4-197CB6000A02}" type="presParOf" srcId="{5441E97D-862F-7841-B229-4EEB402F2F5D}" destId="{681D2E7A-0531-204E-9D53-C40483E46A4E}" srcOrd="3" destOrd="0" presId="urn:microsoft.com/office/officeart/2005/8/layout/default"/>
    <dgm:cxn modelId="{1A432A8F-FF85-1144-BD3C-03CE21B0991A}" type="presParOf" srcId="{5441E97D-862F-7841-B229-4EEB402F2F5D}" destId="{7311E901-F5F2-AC41-9E40-9801A584044D}" srcOrd="4" destOrd="0" presId="urn:microsoft.com/office/officeart/2005/8/layout/default"/>
    <dgm:cxn modelId="{1A6B43F0-E73B-974B-BAD2-96C35FD08FA7}" type="presParOf" srcId="{5441E97D-862F-7841-B229-4EEB402F2F5D}" destId="{7FEB1CBC-B441-874D-9DFE-901A5F7801DC}" srcOrd="5" destOrd="0" presId="urn:microsoft.com/office/officeart/2005/8/layout/default"/>
    <dgm:cxn modelId="{8C049967-8338-0D4C-8ED6-1A1B9C188D55}" type="presParOf" srcId="{5441E97D-862F-7841-B229-4EEB402F2F5D}" destId="{D06A7642-EED6-5240-8ABE-AEB7E550214C}" srcOrd="6" destOrd="0" presId="urn:microsoft.com/office/officeart/2005/8/layout/default"/>
    <dgm:cxn modelId="{3DC14D60-0861-4A41-8611-357E656C9656}" type="presParOf" srcId="{5441E97D-862F-7841-B229-4EEB402F2F5D}" destId="{575752D9-3E1D-E948-B683-9E248C9AF774}" srcOrd="7" destOrd="0" presId="urn:microsoft.com/office/officeart/2005/8/layout/default"/>
    <dgm:cxn modelId="{0C562CE9-A11D-5B4C-B7B7-98887374D05F}" type="presParOf" srcId="{5441E97D-862F-7841-B229-4EEB402F2F5D}" destId="{15349975-5C98-E34B-B17B-E057021A8FF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AF9CB7-F0B7-494B-ACF8-A8903FD4B99B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4FA4010-034A-485A-9025-DD3205C3E1C5}">
      <dgm:prSet/>
      <dgm:spPr/>
      <dgm:t>
        <a:bodyPr/>
        <a:lstStyle/>
        <a:p>
          <a:r>
            <a:rPr lang="en-US"/>
            <a:t>Successfully integrated CNN models for plant disease classification and LLM models for query assistance, creating a comprehensive system for agriculture.</a:t>
          </a:r>
        </a:p>
      </dgm:t>
    </dgm:pt>
    <dgm:pt modelId="{3ACF9C53-0118-49CE-9BCB-EC6D2C2B89E2}" type="parTrans" cxnId="{7EE0F6F9-7E9A-4E53-A697-45298E94FCD1}">
      <dgm:prSet/>
      <dgm:spPr/>
      <dgm:t>
        <a:bodyPr/>
        <a:lstStyle/>
        <a:p>
          <a:endParaRPr lang="en-US"/>
        </a:p>
      </dgm:t>
    </dgm:pt>
    <dgm:pt modelId="{02E165A8-47BE-4188-80E3-E08F07D38A7F}" type="sibTrans" cxnId="{7EE0F6F9-7E9A-4E53-A697-45298E94FCD1}">
      <dgm:prSet/>
      <dgm:spPr/>
      <dgm:t>
        <a:bodyPr/>
        <a:lstStyle/>
        <a:p>
          <a:endParaRPr lang="en-US"/>
        </a:p>
      </dgm:t>
    </dgm:pt>
    <dgm:pt modelId="{FE9F0811-0886-435C-BB3E-D3DA3AF69EDC}">
      <dgm:prSet/>
      <dgm:spPr/>
      <dgm:t>
        <a:bodyPr/>
        <a:lstStyle/>
        <a:p>
          <a:r>
            <a:rPr lang="en-US"/>
            <a:t>Achieved high-precision disease detection for 38 plant diseases using CNN models, including ResNet50.</a:t>
          </a:r>
        </a:p>
      </dgm:t>
    </dgm:pt>
    <dgm:pt modelId="{96330CC6-FE4D-4E9E-815F-413B65A0BDA7}" type="parTrans" cxnId="{D6804426-56A3-40B1-ADE6-E15AF35A7F38}">
      <dgm:prSet/>
      <dgm:spPr/>
      <dgm:t>
        <a:bodyPr/>
        <a:lstStyle/>
        <a:p>
          <a:endParaRPr lang="en-US"/>
        </a:p>
      </dgm:t>
    </dgm:pt>
    <dgm:pt modelId="{CC031914-7329-4E30-973C-6DCAD518D472}" type="sibTrans" cxnId="{D6804426-56A3-40B1-ADE6-E15AF35A7F38}">
      <dgm:prSet/>
      <dgm:spPr/>
      <dgm:t>
        <a:bodyPr/>
        <a:lstStyle/>
        <a:p>
          <a:endParaRPr lang="en-US"/>
        </a:p>
      </dgm:t>
    </dgm:pt>
    <dgm:pt modelId="{39AB1B4D-CE15-4379-80DF-97A10BA6AD06}">
      <dgm:prSet/>
      <dgm:spPr/>
      <dgm:t>
        <a:bodyPr/>
        <a:lstStyle/>
        <a:p>
          <a:r>
            <a:rPr lang="en-US"/>
            <a:t>Enabled detailed, disease-specific recommendations and treatments through GPT-4-powered query responses.</a:t>
          </a:r>
        </a:p>
      </dgm:t>
    </dgm:pt>
    <dgm:pt modelId="{1B630B5B-DBA4-4F81-B4B5-C239D3C8CC66}" type="parTrans" cxnId="{A41FBE95-9C89-43FC-8D36-CC6E89C2C66B}">
      <dgm:prSet/>
      <dgm:spPr/>
      <dgm:t>
        <a:bodyPr/>
        <a:lstStyle/>
        <a:p>
          <a:endParaRPr lang="en-US"/>
        </a:p>
      </dgm:t>
    </dgm:pt>
    <dgm:pt modelId="{08E9EA01-8D62-4E84-A40A-FC1E6846DB69}" type="sibTrans" cxnId="{A41FBE95-9C89-43FC-8D36-CC6E89C2C66B}">
      <dgm:prSet/>
      <dgm:spPr/>
      <dgm:t>
        <a:bodyPr/>
        <a:lstStyle/>
        <a:p>
          <a:endParaRPr lang="en-US"/>
        </a:p>
      </dgm:t>
    </dgm:pt>
    <dgm:pt modelId="{96CE46A2-45F2-488A-86CE-7E849D8880AA}">
      <dgm:prSet/>
      <dgm:spPr/>
      <dgm:t>
        <a:bodyPr/>
        <a:lstStyle/>
        <a:p>
          <a:r>
            <a:rPr lang="en-US"/>
            <a:t>Enabled image-based classification and natural language queries for accessible and practical use.</a:t>
          </a:r>
        </a:p>
      </dgm:t>
    </dgm:pt>
    <dgm:pt modelId="{85C2B6C2-2295-451E-8A3A-4BB3B9185391}" type="parTrans" cxnId="{3FEA0CED-4FC6-49ED-A8A0-0A42932BEF9F}">
      <dgm:prSet/>
      <dgm:spPr/>
      <dgm:t>
        <a:bodyPr/>
        <a:lstStyle/>
        <a:p>
          <a:endParaRPr lang="en-US"/>
        </a:p>
      </dgm:t>
    </dgm:pt>
    <dgm:pt modelId="{BE04BFA8-36C6-45A8-BA1F-000DACE2EFE2}" type="sibTrans" cxnId="{3FEA0CED-4FC6-49ED-A8A0-0A42932BEF9F}">
      <dgm:prSet/>
      <dgm:spPr/>
      <dgm:t>
        <a:bodyPr/>
        <a:lstStyle/>
        <a:p>
          <a:endParaRPr lang="en-US"/>
        </a:p>
      </dgm:t>
    </dgm:pt>
    <dgm:pt modelId="{FD7B4212-8001-6F4E-8186-E0A52DB5199B}" type="pres">
      <dgm:prSet presAssocID="{9CAF9CB7-F0B7-494B-ACF8-A8903FD4B99B}" presName="vert0" presStyleCnt="0">
        <dgm:presLayoutVars>
          <dgm:dir/>
          <dgm:animOne val="branch"/>
          <dgm:animLvl val="lvl"/>
        </dgm:presLayoutVars>
      </dgm:prSet>
      <dgm:spPr/>
    </dgm:pt>
    <dgm:pt modelId="{0B52FE61-AD32-1647-9DC3-80DA89516232}" type="pres">
      <dgm:prSet presAssocID="{54FA4010-034A-485A-9025-DD3205C3E1C5}" presName="thickLine" presStyleLbl="alignNode1" presStyleIdx="0" presStyleCnt="4"/>
      <dgm:spPr/>
    </dgm:pt>
    <dgm:pt modelId="{78854377-E421-6943-9785-0F164B183F14}" type="pres">
      <dgm:prSet presAssocID="{54FA4010-034A-485A-9025-DD3205C3E1C5}" presName="horz1" presStyleCnt="0"/>
      <dgm:spPr/>
    </dgm:pt>
    <dgm:pt modelId="{089A1B6E-B078-9E47-9EE1-8642F2ED7465}" type="pres">
      <dgm:prSet presAssocID="{54FA4010-034A-485A-9025-DD3205C3E1C5}" presName="tx1" presStyleLbl="revTx" presStyleIdx="0" presStyleCnt="4"/>
      <dgm:spPr/>
    </dgm:pt>
    <dgm:pt modelId="{32E5E6DC-ED0A-9946-BC84-51CF3890B8F0}" type="pres">
      <dgm:prSet presAssocID="{54FA4010-034A-485A-9025-DD3205C3E1C5}" presName="vert1" presStyleCnt="0"/>
      <dgm:spPr/>
    </dgm:pt>
    <dgm:pt modelId="{9683A56A-1D45-1A41-B913-08D8D06FECE4}" type="pres">
      <dgm:prSet presAssocID="{FE9F0811-0886-435C-BB3E-D3DA3AF69EDC}" presName="thickLine" presStyleLbl="alignNode1" presStyleIdx="1" presStyleCnt="4"/>
      <dgm:spPr/>
    </dgm:pt>
    <dgm:pt modelId="{DAC23C2A-79DD-B447-BDEA-0B83E4282650}" type="pres">
      <dgm:prSet presAssocID="{FE9F0811-0886-435C-BB3E-D3DA3AF69EDC}" presName="horz1" presStyleCnt="0"/>
      <dgm:spPr/>
    </dgm:pt>
    <dgm:pt modelId="{3677EC3F-C21B-4C40-87D0-987185D8A5F5}" type="pres">
      <dgm:prSet presAssocID="{FE9F0811-0886-435C-BB3E-D3DA3AF69EDC}" presName="tx1" presStyleLbl="revTx" presStyleIdx="1" presStyleCnt="4"/>
      <dgm:spPr/>
    </dgm:pt>
    <dgm:pt modelId="{F9065D4A-EA13-704B-BCFD-3832C0A46F6D}" type="pres">
      <dgm:prSet presAssocID="{FE9F0811-0886-435C-BB3E-D3DA3AF69EDC}" presName="vert1" presStyleCnt="0"/>
      <dgm:spPr/>
    </dgm:pt>
    <dgm:pt modelId="{4C791641-BCAF-0941-8172-8E35CBC7DB6E}" type="pres">
      <dgm:prSet presAssocID="{39AB1B4D-CE15-4379-80DF-97A10BA6AD06}" presName="thickLine" presStyleLbl="alignNode1" presStyleIdx="2" presStyleCnt="4"/>
      <dgm:spPr/>
    </dgm:pt>
    <dgm:pt modelId="{8819BAAC-A4D7-8D47-95CA-D2799958310C}" type="pres">
      <dgm:prSet presAssocID="{39AB1B4D-CE15-4379-80DF-97A10BA6AD06}" presName="horz1" presStyleCnt="0"/>
      <dgm:spPr/>
    </dgm:pt>
    <dgm:pt modelId="{4B81EA7F-55A3-0949-B606-563831BF1D29}" type="pres">
      <dgm:prSet presAssocID="{39AB1B4D-CE15-4379-80DF-97A10BA6AD06}" presName="tx1" presStyleLbl="revTx" presStyleIdx="2" presStyleCnt="4"/>
      <dgm:spPr/>
    </dgm:pt>
    <dgm:pt modelId="{ECFD8DBA-936F-E341-86EE-D9FAB82460CA}" type="pres">
      <dgm:prSet presAssocID="{39AB1B4D-CE15-4379-80DF-97A10BA6AD06}" presName="vert1" presStyleCnt="0"/>
      <dgm:spPr/>
    </dgm:pt>
    <dgm:pt modelId="{538C3288-68F6-C847-99E3-B166B61A9505}" type="pres">
      <dgm:prSet presAssocID="{96CE46A2-45F2-488A-86CE-7E849D8880AA}" presName="thickLine" presStyleLbl="alignNode1" presStyleIdx="3" presStyleCnt="4"/>
      <dgm:spPr/>
    </dgm:pt>
    <dgm:pt modelId="{D459F3D9-E655-2148-807A-C3A01286A9DD}" type="pres">
      <dgm:prSet presAssocID="{96CE46A2-45F2-488A-86CE-7E849D8880AA}" presName="horz1" presStyleCnt="0"/>
      <dgm:spPr/>
    </dgm:pt>
    <dgm:pt modelId="{53F0DC33-0040-164C-8CEA-B807185F8252}" type="pres">
      <dgm:prSet presAssocID="{96CE46A2-45F2-488A-86CE-7E849D8880AA}" presName="tx1" presStyleLbl="revTx" presStyleIdx="3" presStyleCnt="4"/>
      <dgm:spPr/>
    </dgm:pt>
    <dgm:pt modelId="{A110A03B-A45D-2F43-B040-6E27CA2B44F3}" type="pres">
      <dgm:prSet presAssocID="{96CE46A2-45F2-488A-86CE-7E849D8880AA}" presName="vert1" presStyleCnt="0"/>
      <dgm:spPr/>
    </dgm:pt>
  </dgm:ptLst>
  <dgm:cxnLst>
    <dgm:cxn modelId="{33DD3903-B69D-FA45-9A1E-7580F9BB2F8D}" type="presOf" srcId="{39AB1B4D-CE15-4379-80DF-97A10BA6AD06}" destId="{4B81EA7F-55A3-0949-B606-563831BF1D29}" srcOrd="0" destOrd="0" presId="urn:microsoft.com/office/officeart/2008/layout/LinedList"/>
    <dgm:cxn modelId="{D6804426-56A3-40B1-ADE6-E15AF35A7F38}" srcId="{9CAF9CB7-F0B7-494B-ACF8-A8903FD4B99B}" destId="{FE9F0811-0886-435C-BB3E-D3DA3AF69EDC}" srcOrd="1" destOrd="0" parTransId="{96330CC6-FE4D-4E9E-815F-413B65A0BDA7}" sibTransId="{CC031914-7329-4E30-973C-6DCAD518D472}"/>
    <dgm:cxn modelId="{5DF42534-9BBB-0844-A3B9-CCAE321BD67A}" type="presOf" srcId="{96CE46A2-45F2-488A-86CE-7E849D8880AA}" destId="{53F0DC33-0040-164C-8CEA-B807185F8252}" srcOrd="0" destOrd="0" presId="urn:microsoft.com/office/officeart/2008/layout/LinedList"/>
    <dgm:cxn modelId="{6D425989-8A54-5E4E-AD99-9F272B104CFD}" type="presOf" srcId="{54FA4010-034A-485A-9025-DD3205C3E1C5}" destId="{089A1B6E-B078-9E47-9EE1-8642F2ED7465}" srcOrd="0" destOrd="0" presId="urn:microsoft.com/office/officeart/2008/layout/LinedList"/>
    <dgm:cxn modelId="{A41FBE95-9C89-43FC-8D36-CC6E89C2C66B}" srcId="{9CAF9CB7-F0B7-494B-ACF8-A8903FD4B99B}" destId="{39AB1B4D-CE15-4379-80DF-97A10BA6AD06}" srcOrd="2" destOrd="0" parTransId="{1B630B5B-DBA4-4F81-B4B5-C239D3C8CC66}" sibTransId="{08E9EA01-8D62-4E84-A40A-FC1E6846DB69}"/>
    <dgm:cxn modelId="{81A6FBAA-2F9C-544B-B97D-6DA9C55276CF}" type="presOf" srcId="{9CAF9CB7-F0B7-494B-ACF8-A8903FD4B99B}" destId="{FD7B4212-8001-6F4E-8186-E0A52DB5199B}" srcOrd="0" destOrd="0" presId="urn:microsoft.com/office/officeart/2008/layout/LinedList"/>
    <dgm:cxn modelId="{8EC02CC9-CCB9-984E-8458-FE8D3E571407}" type="presOf" srcId="{FE9F0811-0886-435C-BB3E-D3DA3AF69EDC}" destId="{3677EC3F-C21B-4C40-87D0-987185D8A5F5}" srcOrd="0" destOrd="0" presId="urn:microsoft.com/office/officeart/2008/layout/LinedList"/>
    <dgm:cxn modelId="{3FEA0CED-4FC6-49ED-A8A0-0A42932BEF9F}" srcId="{9CAF9CB7-F0B7-494B-ACF8-A8903FD4B99B}" destId="{96CE46A2-45F2-488A-86CE-7E849D8880AA}" srcOrd="3" destOrd="0" parTransId="{85C2B6C2-2295-451E-8A3A-4BB3B9185391}" sibTransId="{BE04BFA8-36C6-45A8-BA1F-000DACE2EFE2}"/>
    <dgm:cxn modelId="{7EE0F6F9-7E9A-4E53-A697-45298E94FCD1}" srcId="{9CAF9CB7-F0B7-494B-ACF8-A8903FD4B99B}" destId="{54FA4010-034A-485A-9025-DD3205C3E1C5}" srcOrd="0" destOrd="0" parTransId="{3ACF9C53-0118-49CE-9BCB-EC6D2C2B89E2}" sibTransId="{02E165A8-47BE-4188-80E3-E08F07D38A7F}"/>
    <dgm:cxn modelId="{4FFCAC09-D88D-4B42-9D61-03170824E0C0}" type="presParOf" srcId="{FD7B4212-8001-6F4E-8186-E0A52DB5199B}" destId="{0B52FE61-AD32-1647-9DC3-80DA89516232}" srcOrd="0" destOrd="0" presId="urn:microsoft.com/office/officeart/2008/layout/LinedList"/>
    <dgm:cxn modelId="{468DCB47-9D63-7440-994B-2B41B528EAE8}" type="presParOf" srcId="{FD7B4212-8001-6F4E-8186-E0A52DB5199B}" destId="{78854377-E421-6943-9785-0F164B183F14}" srcOrd="1" destOrd="0" presId="urn:microsoft.com/office/officeart/2008/layout/LinedList"/>
    <dgm:cxn modelId="{F87316AE-EF13-DD4B-B2FC-CC7F64C93E1D}" type="presParOf" srcId="{78854377-E421-6943-9785-0F164B183F14}" destId="{089A1B6E-B078-9E47-9EE1-8642F2ED7465}" srcOrd="0" destOrd="0" presId="urn:microsoft.com/office/officeart/2008/layout/LinedList"/>
    <dgm:cxn modelId="{ED75999A-7BF2-4B4A-BB5F-17C15276D933}" type="presParOf" srcId="{78854377-E421-6943-9785-0F164B183F14}" destId="{32E5E6DC-ED0A-9946-BC84-51CF3890B8F0}" srcOrd="1" destOrd="0" presId="urn:microsoft.com/office/officeart/2008/layout/LinedList"/>
    <dgm:cxn modelId="{E8671237-8336-434D-8DD9-776C767F6327}" type="presParOf" srcId="{FD7B4212-8001-6F4E-8186-E0A52DB5199B}" destId="{9683A56A-1D45-1A41-B913-08D8D06FECE4}" srcOrd="2" destOrd="0" presId="urn:microsoft.com/office/officeart/2008/layout/LinedList"/>
    <dgm:cxn modelId="{93474363-E292-ED40-891F-AE50EE01D4BF}" type="presParOf" srcId="{FD7B4212-8001-6F4E-8186-E0A52DB5199B}" destId="{DAC23C2A-79DD-B447-BDEA-0B83E4282650}" srcOrd="3" destOrd="0" presId="urn:microsoft.com/office/officeart/2008/layout/LinedList"/>
    <dgm:cxn modelId="{F1BC5969-2E9C-E242-88F2-902C6B9E2F95}" type="presParOf" srcId="{DAC23C2A-79DD-B447-BDEA-0B83E4282650}" destId="{3677EC3F-C21B-4C40-87D0-987185D8A5F5}" srcOrd="0" destOrd="0" presId="urn:microsoft.com/office/officeart/2008/layout/LinedList"/>
    <dgm:cxn modelId="{B5F04E9E-49FB-CA46-B7AD-7F2DF74DC3F7}" type="presParOf" srcId="{DAC23C2A-79DD-B447-BDEA-0B83E4282650}" destId="{F9065D4A-EA13-704B-BCFD-3832C0A46F6D}" srcOrd="1" destOrd="0" presId="urn:microsoft.com/office/officeart/2008/layout/LinedList"/>
    <dgm:cxn modelId="{B5D07DE2-A1D4-6B44-8951-70AB8D8D5512}" type="presParOf" srcId="{FD7B4212-8001-6F4E-8186-E0A52DB5199B}" destId="{4C791641-BCAF-0941-8172-8E35CBC7DB6E}" srcOrd="4" destOrd="0" presId="urn:microsoft.com/office/officeart/2008/layout/LinedList"/>
    <dgm:cxn modelId="{AFEB318B-4DD2-2241-9B87-CE04822F97A6}" type="presParOf" srcId="{FD7B4212-8001-6F4E-8186-E0A52DB5199B}" destId="{8819BAAC-A4D7-8D47-95CA-D2799958310C}" srcOrd="5" destOrd="0" presId="urn:microsoft.com/office/officeart/2008/layout/LinedList"/>
    <dgm:cxn modelId="{861CA971-6AD5-3B44-BD25-866D2546BE1C}" type="presParOf" srcId="{8819BAAC-A4D7-8D47-95CA-D2799958310C}" destId="{4B81EA7F-55A3-0949-B606-563831BF1D29}" srcOrd="0" destOrd="0" presId="urn:microsoft.com/office/officeart/2008/layout/LinedList"/>
    <dgm:cxn modelId="{95A5D522-EC9C-C14D-89FF-DEC06F7D37B8}" type="presParOf" srcId="{8819BAAC-A4D7-8D47-95CA-D2799958310C}" destId="{ECFD8DBA-936F-E341-86EE-D9FAB82460CA}" srcOrd="1" destOrd="0" presId="urn:microsoft.com/office/officeart/2008/layout/LinedList"/>
    <dgm:cxn modelId="{AF686CDF-3069-1F41-938D-C966FE2DBCFB}" type="presParOf" srcId="{FD7B4212-8001-6F4E-8186-E0A52DB5199B}" destId="{538C3288-68F6-C847-99E3-B166B61A9505}" srcOrd="6" destOrd="0" presId="urn:microsoft.com/office/officeart/2008/layout/LinedList"/>
    <dgm:cxn modelId="{C3879C95-7560-1040-A366-75F7D357B174}" type="presParOf" srcId="{FD7B4212-8001-6F4E-8186-E0A52DB5199B}" destId="{D459F3D9-E655-2148-807A-C3A01286A9DD}" srcOrd="7" destOrd="0" presId="urn:microsoft.com/office/officeart/2008/layout/LinedList"/>
    <dgm:cxn modelId="{88728B63-23DF-2344-846D-E7DAB4F294F8}" type="presParOf" srcId="{D459F3D9-E655-2148-807A-C3A01286A9DD}" destId="{53F0DC33-0040-164C-8CEA-B807185F8252}" srcOrd="0" destOrd="0" presId="urn:microsoft.com/office/officeart/2008/layout/LinedList"/>
    <dgm:cxn modelId="{A4A7B00B-0D95-C948-9A3D-127E82D51655}" type="presParOf" srcId="{D459F3D9-E655-2148-807A-C3A01286A9DD}" destId="{A110A03B-A45D-2F43-B040-6E27CA2B44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D8509C-EB91-4CE7-B583-17DF94621DA5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656106-885F-4726-B13A-09B0E4324894}">
      <dgm:prSet/>
      <dgm:spPr/>
      <dgm:t>
        <a:bodyPr/>
        <a:lstStyle/>
        <a:p>
          <a:r>
            <a:rPr lang="en-US"/>
            <a:t>Explore advanced architectures like Vision Transformers (ViT) and EfficientNet for enhanced performance.</a:t>
          </a:r>
        </a:p>
      </dgm:t>
    </dgm:pt>
    <dgm:pt modelId="{B1C33064-5C8C-4308-959C-B6254C497A25}" type="parTrans" cxnId="{B2BA060F-793E-4C86-8D11-E11B8F157F92}">
      <dgm:prSet/>
      <dgm:spPr/>
      <dgm:t>
        <a:bodyPr/>
        <a:lstStyle/>
        <a:p>
          <a:endParaRPr lang="en-US"/>
        </a:p>
      </dgm:t>
    </dgm:pt>
    <dgm:pt modelId="{ED31F249-83AA-4ACC-89FF-25D9FB5D4952}" type="sibTrans" cxnId="{B2BA060F-793E-4C86-8D11-E11B8F157F92}">
      <dgm:prSet/>
      <dgm:spPr/>
      <dgm:t>
        <a:bodyPr/>
        <a:lstStyle/>
        <a:p>
          <a:endParaRPr lang="en-US"/>
        </a:p>
      </dgm:t>
    </dgm:pt>
    <dgm:pt modelId="{745B1182-35BB-4EDC-BAA6-21BDF4A7DDE6}">
      <dgm:prSet/>
      <dgm:spPr/>
      <dgm:t>
        <a:bodyPr/>
        <a:lstStyle/>
        <a:p>
          <a:r>
            <a:rPr lang="en-US"/>
            <a:t>Enable real-time disease detection on mobile devices and edge systems.</a:t>
          </a:r>
        </a:p>
      </dgm:t>
    </dgm:pt>
    <dgm:pt modelId="{BEE373AC-6CAA-4FAB-AC6B-ED42133C1EFF}" type="parTrans" cxnId="{D9869F36-C17B-43D3-BA9B-BFE2E682F6B7}">
      <dgm:prSet/>
      <dgm:spPr/>
      <dgm:t>
        <a:bodyPr/>
        <a:lstStyle/>
        <a:p>
          <a:endParaRPr lang="en-US"/>
        </a:p>
      </dgm:t>
    </dgm:pt>
    <dgm:pt modelId="{1062F597-7152-46BB-8005-291F0125C394}" type="sibTrans" cxnId="{D9869F36-C17B-43D3-BA9B-BFE2E682F6B7}">
      <dgm:prSet/>
      <dgm:spPr/>
      <dgm:t>
        <a:bodyPr/>
        <a:lstStyle/>
        <a:p>
          <a:endParaRPr lang="en-US"/>
        </a:p>
      </dgm:t>
    </dgm:pt>
    <dgm:pt modelId="{43102B2A-CE44-47BC-B90E-291BFAAB19D2}">
      <dgm:prSet/>
      <dgm:spPr/>
      <dgm:t>
        <a:bodyPr/>
        <a:lstStyle/>
        <a:p>
          <a:r>
            <a:rPr lang="en-US"/>
            <a:t>Expand dataset coverage and enhance LLM with region-specific practices and multilingual support.</a:t>
          </a:r>
        </a:p>
      </dgm:t>
    </dgm:pt>
    <dgm:pt modelId="{419E6A68-F62D-4EBA-BB8A-FC43B4493708}" type="parTrans" cxnId="{3B84175A-3151-41D6-9A5F-A821AC4D234B}">
      <dgm:prSet/>
      <dgm:spPr/>
      <dgm:t>
        <a:bodyPr/>
        <a:lstStyle/>
        <a:p>
          <a:endParaRPr lang="en-US"/>
        </a:p>
      </dgm:t>
    </dgm:pt>
    <dgm:pt modelId="{C6F3ACBD-5FB3-4A23-8D08-8A4D8A8028ED}" type="sibTrans" cxnId="{3B84175A-3151-41D6-9A5F-A821AC4D234B}">
      <dgm:prSet/>
      <dgm:spPr/>
      <dgm:t>
        <a:bodyPr/>
        <a:lstStyle/>
        <a:p>
          <a:endParaRPr lang="en-US"/>
        </a:p>
      </dgm:t>
    </dgm:pt>
    <dgm:pt modelId="{D8D39C66-8D37-451B-8549-60E04F91CBF6}">
      <dgm:prSet/>
      <dgm:spPr/>
      <dgm:t>
        <a:bodyPr/>
        <a:lstStyle/>
        <a:p>
          <a:r>
            <a:rPr lang="en-US"/>
            <a:t>Adapt the framework for other domains, such as animal health or human diagnostics.</a:t>
          </a:r>
        </a:p>
      </dgm:t>
    </dgm:pt>
    <dgm:pt modelId="{952021D8-B67C-4188-8603-182ECFEE627D}" type="parTrans" cxnId="{FA163D09-270D-47A5-88E4-3847FE0EAB86}">
      <dgm:prSet/>
      <dgm:spPr/>
      <dgm:t>
        <a:bodyPr/>
        <a:lstStyle/>
        <a:p>
          <a:endParaRPr lang="en-US"/>
        </a:p>
      </dgm:t>
    </dgm:pt>
    <dgm:pt modelId="{D5782ABB-D2C3-422D-90AB-B295D9B0FC35}" type="sibTrans" cxnId="{FA163D09-270D-47A5-88E4-3847FE0EAB86}">
      <dgm:prSet/>
      <dgm:spPr/>
      <dgm:t>
        <a:bodyPr/>
        <a:lstStyle/>
        <a:p>
          <a:endParaRPr lang="en-US"/>
        </a:p>
      </dgm:t>
    </dgm:pt>
    <dgm:pt modelId="{F93C369F-F419-4C3E-B38C-E32155946680}" type="pres">
      <dgm:prSet presAssocID="{19D8509C-EB91-4CE7-B583-17DF94621DA5}" presName="root" presStyleCnt="0">
        <dgm:presLayoutVars>
          <dgm:dir/>
          <dgm:resizeHandles val="exact"/>
        </dgm:presLayoutVars>
      </dgm:prSet>
      <dgm:spPr/>
    </dgm:pt>
    <dgm:pt modelId="{081B3116-D682-4360-8D17-F5F2D6CBBEC6}" type="pres">
      <dgm:prSet presAssocID="{19D8509C-EB91-4CE7-B583-17DF94621DA5}" presName="container" presStyleCnt="0">
        <dgm:presLayoutVars>
          <dgm:dir/>
          <dgm:resizeHandles val="exact"/>
        </dgm:presLayoutVars>
      </dgm:prSet>
      <dgm:spPr/>
    </dgm:pt>
    <dgm:pt modelId="{B021A4B4-E9E8-46B1-9F76-129E747D1D0E}" type="pres">
      <dgm:prSet presAssocID="{B0656106-885F-4726-B13A-09B0E4324894}" presName="compNode" presStyleCnt="0"/>
      <dgm:spPr/>
    </dgm:pt>
    <dgm:pt modelId="{DB0B6CB2-0216-4752-A269-52293D8D0E1A}" type="pres">
      <dgm:prSet presAssocID="{B0656106-885F-4726-B13A-09B0E4324894}" presName="iconBgRect" presStyleLbl="bgShp" presStyleIdx="0" presStyleCnt="4"/>
      <dgm:spPr/>
    </dgm:pt>
    <dgm:pt modelId="{A7C4256E-2A36-4EC9-ACF0-8E70E47A614C}" type="pres">
      <dgm:prSet presAssocID="{B0656106-885F-4726-B13A-09B0E432489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plosion"/>
        </a:ext>
      </dgm:extLst>
    </dgm:pt>
    <dgm:pt modelId="{8F7C1EF9-5B5D-4E6E-8062-7B5F32294223}" type="pres">
      <dgm:prSet presAssocID="{B0656106-885F-4726-B13A-09B0E4324894}" presName="spaceRect" presStyleCnt="0"/>
      <dgm:spPr/>
    </dgm:pt>
    <dgm:pt modelId="{8F78BF49-E344-4934-B562-CACA527A9880}" type="pres">
      <dgm:prSet presAssocID="{B0656106-885F-4726-B13A-09B0E4324894}" presName="textRect" presStyleLbl="revTx" presStyleIdx="0" presStyleCnt="4">
        <dgm:presLayoutVars>
          <dgm:chMax val="1"/>
          <dgm:chPref val="1"/>
        </dgm:presLayoutVars>
      </dgm:prSet>
      <dgm:spPr/>
    </dgm:pt>
    <dgm:pt modelId="{A2DA6BFC-FE5F-408B-A4A9-8E23E92F9258}" type="pres">
      <dgm:prSet presAssocID="{ED31F249-83AA-4ACC-89FF-25D9FB5D4952}" presName="sibTrans" presStyleLbl="sibTrans2D1" presStyleIdx="0" presStyleCnt="0"/>
      <dgm:spPr/>
    </dgm:pt>
    <dgm:pt modelId="{C99737F2-0687-4CCE-B0FB-B5914FBDD12F}" type="pres">
      <dgm:prSet presAssocID="{745B1182-35BB-4EDC-BAA6-21BDF4A7DDE6}" presName="compNode" presStyleCnt="0"/>
      <dgm:spPr/>
    </dgm:pt>
    <dgm:pt modelId="{2573AFB0-4867-4A0C-BBDF-DB9D56D0839E}" type="pres">
      <dgm:prSet presAssocID="{745B1182-35BB-4EDC-BAA6-21BDF4A7DDE6}" presName="iconBgRect" presStyleLbl="bgShp" presStyleIdx="1" presStyleCnt="4"/>
      <dgm:spPr/>
    </dgm:pt>
    <dgm:pt modelId="{35B40499-A568-4431-862E-A9DC465F0449}" type="pres">
      <dgm:prSet presAssocID="{745B1182-35BB-4EDC-BAA6-21BDF4A7DDE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BE1DAEE-50B9-46E7-A256-30D68E4C4011}" type="pres">
      <dgm:prSet presAssocID="{745B1182-35BB-4EDC-BAA6-21BDF4A7DDE6}" presName="spaceRect" presStyleCnt="0"/>
      <dgm:spPr/>
    </dgm:pt>
    <dgm:pt modelId="{17C028A0-E9C0-4249-BB86-44EA1BE4540E}" type="pres">
      <dgm:prSet presAssocID="{745B1182-35BB-4EDC-BAA6-21BDF4A7DDE6}" presName="textRect" presStyleLbl="revTx" presStyleIdx="1" presStyleCnt="4">
        <dgm:presLayoutVars>
          <dgm:chMax val="1"/>
          <dgm:chPref val="1"/>
        </dgm:presLayoutVars>
      </dgm:prSet>
      <dgm:spPr/>
    </dgm:pt>
    <dgm:pt modelId="{DC3642EE-CE94-4EAC-A11D-5EA9D22B21EC}" type="pres">
      <dgm:prSet presAssocID="{1062F597-7152-46BB-8005-291F0125C394}" presName="sibTrans" presStyleLbl="sibTrans2D1" presStyleIdx="0" presStyleCnt="0"/>
      <dgm:spPr/>
    </dgm:pt>
    <dgm:pt modelId="{8958CA8B-9F02-4C74-99CA-D3A4CA67ACBE}" type="pres">
      <dgm:prSet presAssocID="{43102B2A-CE44-47BC-B90E-291BFAAB19D2}" presName="compNode" presStyleCnt="0"/>
      <dgm:spPr/>
    </dgm:pt>
    <dgm:pt modelId="{59B8D887-E790-49C8-B598-BBE9546528E7}" type="pres">
      <dgm:prSet presAssocID="{43102B2A-CE44-47BC-B90E-291BFAAB19D2}" presName="iconBgRect" presStyleLbl="bgShp" presStyleIdx="2" presStyleCnt="4"/>
      <dgm:spPr/>
    </dgm:pt>
    <dgm:pt modelId="{50120CB5-9285-46B5-AEAA-E8B17F4705C7}" type="pres">
      <dgm:prSet presAssocID="{43102B2A-CE44-47BC-B90E-291BFAAB19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3AF4548-D81B-45F7-AA8E-CA64300609A4}" type="pres">
      <dgm:prSet presAssocID="{43102B2A-CE44-47BC-B90E-291BFAAB19D2}" presName="spaceRect" presStyleCnt="0"/>
      <dgm:spPr/>
    </dgm:pt>
    <dgm:pt modelId="{7442A9C1-F728-4ADB-A573-42C6361DFF1D}" type="pres">
      <dgm:prSet presAssocID="{43102B2A-CE44-47BC-B90E-291BFAAB19D2}" presName="textRect" presStyleLbl="revTx" presStyleIdx="2" presStyleCnt="4">
        <dgm:presLayoutVars>
          <dgm:chMax val="1"/>
          <dgm:chPref val="1"/>
        </dgm:presLayoutVars>
      </dgm:prSet>
      <dgm:spPr/>
    </dgm:pt>
    <dgm:pt modelId="{61250994-87DF-4001-B184-C81590DBEE13}" type="pres">
      <dgm:prSet presAssocID="{C6F3ACBD-5FB3-4A23-8D08-8A4D8A8028ED}" presName="sibTrans" presStyleLbl="sibTrans2D1" presStyleIdx="0" presStyleCnt="0"/>
      <dgm:spPr/>
    </dgm:pt>
    <dgm:pt modelId="{5C1F2076-5BAE-46A4-9A40-E7D5A1130527}" type="pres">
      <dgm:prSet presAssocID="{D8D39C66-8D37-451B-8549-60E04F91CBF6}" presName="compNode" presStyleCnt="0"/>
      <dgm:spPr/>
    </dgm:pt>
    <dgm:pt modelId="{2AF2BD3E-BFF2-4712-A35C-C54E9F76B153}" type="pres">
      <dgm:prSet presAssocID="{D8D39C66-8D37-451B-8549-60E04F91CBF6}" presName="iconBgRect" presStyleLbl="bgShp" presStyleIdx="3" presStyleCnt="4"/>
      <dgm:spPr/>
    </dgm:pt>
    <dgm:pt modelId="{6FA2AFC3-CA9C-4F06-B3F2-95EF3BEDDEEE}" type="pres">
      <dgm:prSet presAssocID="{D8D39C66-8D37-451B-8549-60E04F91CBF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D724405B-B0DC-49BF-B828-F814E389685A}" type="pres">
      <dgm:prSet presAssocID="{D8D39C66-8D37-451B-8549-60E04F91CBF6}" presName="spaceRect" presStyleCnt="0"/>
      <dgm:spPr/>
    </dgm:pt>
    <dgm:pt modelId="{CB627246-573A-4EF9-86B0-795B158E1497}" type="pres">
      <dgm:prSet presAssocID="{D8D39C66-8D37-451B-8549-60E04F91CBF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A163D09-270D-47A5-88E4-3847FE0EAB86}" srcId="{19D8509C-EB91-4CE7-B583-17DF94621DA5}" destId="{D8D39C66-8D37-451B-8549-60E04F91CBF6}" srcOrd="3" destOrd="0" parTransId="{952021D8-B67C-4188-8603-182ECFEE627D}" sibTransId="{D5782ABB-D2C3-422D-90AB-B295D9B0FC35}"/>
    <dgm:cxn modelId="{B2BA060F-793E-4C86-8D11-E11B8F157F92}" srcId="{19D8509C-EB91-4CE7-B583-17DF94621DA5}" destId="{B0656106-885F-4726-B13A-09B0E4324894}" srcOrd="0" destOrd="0" parTransId="{B1C33064-5C8C-4308-959C-B6254C497A25}" sibTransId="{ED31F249-83AA-4ACC-89FF-25D9FB5D4952}"/>
    <dgm:cxn modelId="{D9869F36-C17B-43D3-BA9B-BFE2E682F6B7}" srcId="{19D8509C-EB91-4CE7-B583-17DF94621DA5}" destId="{745B1182-35BB-4EDC-BAA6-21BDF4A7DDE6}" srcOrd="1" destOrd="0" parTransId="{BEE373AC-6CAA-4FAB-AC6B-ED42133C1EFF}" sibTransId="{1062F597-7152-46BB-8005-291F0125C394}"/>
    <dgm:cxn modelId="{94DCC138-87EE-4795-8BF3-41DE61EA5691}" type="presOf" srcId="{43102B2A-CE44-47BC-B90E-291BFAAB19D2}" destId="{7442A9C1-F728-4ADB-A573-42C6361DFF1D}" srcOrd="0" destOrd="0" presId="urn:microsoft.com/office/officeart/2018/2/layout/IconCircleList"/>
    <dgm:cxn modelId="{7B9A5547-1217-403B-8053-10095432C6DB}" type="presOf" srcId="{B0656106-885F-4726-B13A-09B0E4324894}" destId="{8F78BF49-E344-4934-B562-CACA527A9880}" srcOrd="0" destOrd="0" presId="urn:microsoft.com/office/officeart/2018/2/layout/IconCircleList"/>
    <dgm:cxn modelId="{93CC4048-B89A-4996-9E8A-642BBB308FCB}" type="presOf" srcId="{C6F3ACBD-5FB3-4A23-8D08-8A4D8A8028ED}" destId="{61250994-87DF-4001-B184-C81590DBEE13}" srcOrd="0" destOrd="0" presId="urn:microsoft.com/office/officeart/2018/2/layout/IconCircleList"/>
    <dgm:cxn modelId="{3B84175A-3151-41D6-9A5F-A821AC4D234B}" srcId="{19D8509C-EB91-4CE7-B583-17DF94621DA5}" destId="{43102B2A-CE44-47BC-B90E-291BFAAB19D2}" srcOrd="2" destOrd="0" parTransId="{419E6A68-F62D-4EBA-BB8A-FC43B4493708}" sibTransId="{C6F3ACBD-5FB3-4A23-8D08-8A4D8A8028ED}"/>
    <dgm:cxn modelId="{EA3ABB98-477E-4086-B24C-0EF77B6F1E88}" type="presOf" srcId="{D8D39C66-8D37-451B-8549-60E04F91CBF6}" destId="{CB627246-573A-4EF9-86B0-795B158E1497}" srcOrd="0" destOrd="0" presId="urn:microsoft.com/office/officeart/2018/2/layout/IconCircleList"/>
    <dgm:cxn modelId="{BD9BD6AC-3BD6-4F97-8FE9-7C5AB0A911A1}" type="presOf" srcId="{19D8509C-EB91-4CE7-B583-17DF94621DA5}" destId="{F93C369F-F419-4C3E-B38C-E32155946680}" srcOrd="0" destOrd="0" presId="urn:microsoft.com/office/officeart/2018/2/layout/IconCircleList"/>
    <dgm:cxn modelId="{FCC4BAE4-25E7-4095-884F-5525F7FDF9F6}" type="presOf" srcId="{ED31F249-83AA-4ACC-89FF-25D9FB5D4952}" destId="{A2DA6BFC-FE5F-408B-A4A9-8E23E92F9258}" srcOrd="0" destOrd="0" presId="urn:microsoft.com/office/officeart/2018/2/layout/IconCircleList"/>
    <dgm:cxn modelId="{6657ADE5-88DB-4F78-9E0B-CBF372692FE6}" type="presOf" srcId="{745B1182-35BB-4EDC-BAA6-21BDF4A7DDE6}" destId="{17C028A0-E9C0-4249-BB86-44EA1BE4540E}" srcOrd="0" destOrd="0" presId="urn:microsoft.com/office/officeart/2018/2/layout/IconCircleList"/>
    <dgm:cxn modelId="{C1BCA5EE-A7A6-491B-B3D8-93A6FE90EF28}" type="presOf" srcId="{1062F597-7152-46BB-8005-291F0125C394}" destId="{DC3642EE-CE94-4EAC-A11D-5EA9D22B21EC}" srcOrd="0" destOrd="0" presId="urn:microsoft.com/office/officeart/2018/2/layout/IconCircleList"/>
    <dgm:cxn modelId="{0D3759E7-AE04-4C15-8E3D-8AE641EDF5EE}" type="presParOf" srcId="{F93C369F-F419-4C3E-B38C-E32155946680}" destId="{081B3116-D682-4360-8D17-F5F2D6CBBEC6}" srcOrd="0" destOrd="0" presId="urn:microsoft.com/office/officeart/2018/2/layout/IconCircleList"/>
    <dgm:cxn modelId="{7CAB67A4-C2B7-4DCF-9301-65AC6AA0C0D4}" type="presParOf" srcId="{081B3116-D682-4360-8D17-F5F2D6CBBEC6}" destId="{B021A4B4-E9E8-46B1-9F76-129E747D1D0E}" srcOrd="0" destOrd="0" presId="urn:microsoft.com/office/officeart/2018/2/layout/IconCircleList"/>
    <dgm:cxn modelId="{4C704BB8-D211-4C79-BC07-054C0E61649D}" type="presParOf" srcId="{B021A4B4-E9E8-46B1-9F76-129E747D1D0E}" destId="{DB0B6CB2-0216-4752-A269-52293D8D0E1A}" srcOrd="0" destOrd="0" presId="urn:microsoft.com/office/officeart/2018/2/layout/IconCircleList"/>
    <dgm:cxn modelId="{4C901EA2-3483-4C8C-AAEF-9D8F2534F5E7}" type="presParOf" srcId="{B021A4B4-E9E8-46B1-9F76-129E747D1D0E}" destId="{A7C4256E-2A36-4EC9-ACF0-8E70E47A614C}" srcOrd="1" destOrd="0" presId="urn:microsoft.com/office/officeart/2018/2/layout/IconCircleList"/>
    <dgm:cxn modelId="{654217C8-34A2-4E9D-9105-488953349CF8}" type="presParOf" srcId="{B021A4B4-E9E8-46B1-9F76-129E747D1D0E}" destId="{8F7C1EF9-5B5D-4E6E-8062-7B5F32294223}" srcOrd="2" destOrd="0" presId="urn:microsoft.com/office/officeart/2018/2/layout/IconCircleList"/>
    <dgm:cxn modelId="{F703739F-DBAF-4085-9150-9FF469186E5E}" type="presParOf" srcId="{B021A4B4-E9E8-46B1-9F76-129E747D1D0E}" destId="{8F78BF49-E344-4934-B562-CACA527A9880}" srcOrd="3" destOrd="0" presId="urn:microsoft.com/office/officeart/2018/2/layout/IconCircleList"/>
    <dgm:cxn modelId="{099AB2D0-B3C0-4E4C-B1C6-F0889A819E7A}" type="presParOf" srcId="{081B3116-D682-4360-8D17-F5F2D6CBBEC6}" destId="{A2DA6BFC-FE5F-408B-A4A9-8E23E92F9258}" srcOrd="1" destOrd="0" presId="urn:microsoft.com/office/officeart/2018/2/layout/IconCircleList"/>
    <dgm:cxn modelId="{68D32245-6ABC-4AEA-8B07-92AEE3ED62AE}" type="presParOf" srcId="{081B3116-D682-4360-8D17-F5F2D6CBBEC6}" destId="{C99737F2-0687-4CCE-B0FB-B5914FBDD12F}" srcOrd="2" destOrd="0" presId="urn:microsoft.com/office/officeart/2018/2/layout/IconCircleList"/>
    <dgm:cxn modelId="{682085FB-74AF-4A10-AA64-967DD1867F39}" type="presParOf" srcId="{C99737F2-0687-4CCE-B0FB-B5914FBDD12F}" destId="{2573AFB0-4867-4A0C-BBDF-DB9D56D0839E}" srcOrd="0" destOrd="0" presId="urn:microsoft.com/office/officeart/2018/2/layout/IconCircleList"/>
    <dgm:cxn modelId="{D229F735-78E9-4F94-8669-B588F95D401C}" type="presParOf" srcId="{C99737F2-0687-4CCE-B0FB-B5914FBDD12F}" destId="{35B40499-A568-4431-862E-A9DC465F0449}" srcOrd="1" destOrd="0" presId="urn:microsoft.com/office/officeart/2018/2/layout/IconCircleList"/>
    <dgm:cxn modelId="{BCAF3E60-36E0-4B86-B727-32FFB501B226}" type="presParOf" srcId="{C99737F2-0687-4CCE-B0FB-B5914FBDD12F}" destId="{FBE1DAEE-50B9-46E7-A256-30D68E4C4011}" srcOrd="2" destOrd="0" presId="urn:microsoft.com/office/officeart/2018/2/layout/IconCircleList"/>
    <dgm:cxn modelId="{404CCFE6-A061-41D4-BE92-30FBBD2EDD6E}" type="presParOf" srcId="{C99737F2-0687-4CCE-B0FB-B5914FBDD12F}" destId="{17C028A0-E9C0-4249-BB86-44EA1BE4540E}" srcOrd="3" destOrd="0" presId="urn:microsoft.com/office/officeart/2018/2/layout/IconCircleList"/>
    <dgm:cxn modelId="{C12EBB1E-4F68-4B07-B332-88CB1720983A}" type="presParOf" srcId="{081B3116-D682-4360-8D17-F5F2D6CBBEC6}" destId="{DC3642EE-CE94-4EAC-A11D-5EA9D22B21EC}" srcOrd="3" destOrd="0" presId="urn:microsoft.com/office/officeart/2018/2/layout/IconCircleList"/>
    <dgm:cxn modelId="{99EF1A1C-649A-4A80-AAAA-01B216E5C096}" type="presParOf" srcId="{081B3116-D682-4360-8D17-F5F2D6CBBEC6}" destId="{8958CA8B-9F02-4C74-99CA-D3A4CA67ACBE}" srcOrd="4" destOrd="0" presId="urn:microsoft.com/office/officeart/2018/2/layout/IconCircleList"/>
    <dgm:cxn modelId="{CC801D3B-5203-4D73-B504-1B0C1578648E}" type="presParOf" srcId="{8958CA8B-9F02-4C74-99CA-D3A4CA67ACBE}" destId="{59B8D887-E790-49C8-B598-BBE9546528E7}" srcOrd="0" destOrd="0" presId="urn:microsoft.com/office/officeart/2018/2/layout/IconCircleList"/>
    <dgm:cxn modelId="{E61C2758-5214-4469-99DE-C876C1303417}" type="presParOf" srcId="{8958CA8B-9F02-4C74-99CA-D3A4CA67ACBE}" destId="{50120CB5-9285-46B5-AEAA-E8B17F4705C7}" srcOrd="1" destOrd="0" presId="urn:microsoft.com/office/officeart/2018/2/layout/IconCircleList"/>
    <dgm:cxn modelId="{7E85B74C-98DF-4C31-A9A9-148E64EB3935}" type="presParOf" srcId="{8958CA8B-9F02-4C74-99CA-D3A4CA67ACBE}" destId="{83AF4548-D81B-45F7-AA8E-CA64300609A4}" srcOrd="2" destOrd="0" presId="urn:microsoft.com/office/officeart/2018/2/layout/IconCircleList"/>
    <dgm:cxn modelId="{356D52B8-A068-4F76-BD40-42093420E5D0}" type="presParOf" srcId="{8958CA8B-9F02-4C74-99CA-D3A4CA67ACBE}" destId="{7442A9C1-F728-4ADB-A573-42C6361DFF1D}" srcOrd="3" destOrd="0" presId="urn:microsoft.com/office/officeart/2018/2/layout/IconCircleList"/>
    <dgm:cxn modelId="{146DA999-DE2F-4C43-BC01-ABC462E8EC71}" type="presParOf" srcId="{081B3116-D682-4360-8D17-F5F2D6CBBEC6}" destId="{61250994-87DF-4001-B184-C81590DBEE13}" srcOrd="5" destOrd="0" presId="urn:microsoft.com/office/officeart/2018/2/layout/IconCircleList"/>
    <dgm:cxn modelId="{6C573BD6-3FB8-403F-ABB8-C979640B170F}" type="presParOf" srcId="{081B3116-D682-4360-8D17-F5F2D6CBBEC6}" destId="{5C1F2076-5BAE-46A4-9A40-E7D5A1130527}" srcOrd="6" destOrd="0" presId="urn:microsoft.com/office/officeart/2018/2/layout/IconCircleList"/>
    <dgm:cxn modelId="{5D50110B-73EE-4799-813B-69E5DAE6AC66}" type="presParOf" srcId="{5C1F2076-5BAE-46A4-9A40-E7D5A1130527}" destId="{2AF2BD3E-BFF2-4712-A35C-C54E9F76B153}" srcOrd="0" destOrd="0" presId="urn:microsoft.com/office/officeart/2018/2/layout/IconCircleList"/>
    <dgm:cxn modelId="{B12EC77D-CE73-441C-9E29-DF88C2BA073F}" type="presParOf" srcId="{5C1F2076-5BAE-46A4-9A40-E7D5A1130527}" destId="{6FA2AFC3-CA9C-4F06-B3F2-95EF3BEDDEEE}" srcOrd="1" destOrd="0" presId="urn:microsoft.com/office/officeart/2018/2/layout/IconCircleList"/>
    <dgm:cxn modelId="{173DEE7D-F6BE-43C8-9E6E-9A080A9E0AE4}" type="presParOf" srcId="{5C1F2076-5BAE-46A4-9A40-E7D5A1130527}" destId="{D724405B-B0DC-49BF-B828-F814E389685A}" srcOrd="2" destOrd="0" presId="urn:microsoft.com/office/officeart/2018/2/layout/IconCircleList"/>
    <dgm:cxn modelId="{9540990F-F797-4355-AC4E-5579DEF1AC4A}" type="presParOf" srcId="{5C1F2076-5BAE-46A4-9A40-E7D5A1130527}" destId="{CB627246-573A-4EF9-86B0-795B158E149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6A7C0-BA83-427D-8AD4-693895C54D70}">
      <dsp:nvSpPr>
        <dsp:cNvPr id="0" name=""/>
        <dsp:cNvSpPr/>
      </dsp:nvSpPr>
      <dsp:spPr>
        <a:xfrm>
          <a:off x="682800" y="558878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07F39-A72F-40C6-A456-299162C117D2}">
      <dsp:nvSpPr>
        <dsp:cNvPr id="0" name=""/>
        <dsp:cNvSpPr/>
      </dsp:nvSpPr>
      <dsp:spPr>
        <a:xfrm>
          <a:off x="187800" y="1690919"/>
          <a:ext cx="1800000" cy="101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Plant Disease Challenge</a:t>
          </a:r>
          <a:r>
            <a:rPr lang="en-US" sz="1100" kern="1200"/>
            <a:t>: Plant diseases significantly impact agricultural productivity, posing challenges for farmers and plant enthusiasts.</a:t>
          </a:r>
        </a:p>
      </dsp:txBody>
      <dsp:txXfrm>
        <a:off x="187800" y="1690919"/>
        <a:ext cx="1800000" cy="1014609"/>
      </dsp:txXfrm>
    </dsp:sp>
    <dsp:sp modelId="{958A9A17-58C8-4381-BCA1-05F44C7993AF}">
      <dsp:nvSpPr>
        <dsp:cNvPr id="0" name=""/>
        <dsp:cNvSpPr/>
      </dsp:nvSpPr>
      <dsp:spPr>
        <a:xfrm>
          <a:off x="2797800" y="558878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14A8F-6602-47F4-BC8C-26ABB875496F}">
      <dsp:nvSpPr>
        <dsp:cNvPr id="0" name=""/>
        <dsp:cNvSpPr/>
      </dsp:nvSpPr>
      <dsp:spPr>
        <a:xfrm>
          <a:off x="2302800" y="1690919"/>
          <a:ext cx="1800000" cy="101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Traditional Methods</a:t>
          </a:r>
          <a:r>
            <a:rPr lang="en-US" sz="1100" kern="1200"/>
            <a:t>: Existing identification methods are time-consuming, require expert knowledge, and are often inaccessible in real-world scenarios.</a:t>
          </a:r>
        </a:p>
      </dsp:txBody>
      <dsp:txXfrm>
        <a:off x="2302800" y="1690919"/>
        <a:ext cx="1800000" cy="1014609"/>
      </dsp:txXfrm>
    </dsp:sp>
    <dsp:sp modelId="{FE076067-2B54-4B8D-95B3-F3BF718937FD}">
      <dsp:nvSpPr>
        <dsp:cNvPr id="0" name=""/>
        <dsp:cNvSpPr/>
      </dsp:nvSpPr>
      <dsp:spPr>
        <a:xfrm>
          <a:off x="4912800" y="558878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8DA60-5966-42E8-ABA8-5C6AB4951B8D}">
      <dsp:nvSpPr>
        <dsp:cNvPr id="0" name=""/>
        <dsp:cNvSpPr/>
      </dsp:nvSpPr>
      <dsp:spPr>
        <a:xfrm>
          <a:off x="4417800" y="1690919"/>
          <a:ext cx="1800000" cy="101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AI/ML Solutions</a:t>
          </a:r>
          <a:r>
            <a:rPr lang="en-US" sz="1100" kern="1200"/>
            <a:t>: Artificial Intelligence and Machine Learning provide innovative approaches to detect and manage plant diseases efficiently.</a:t>
          </a:r>
        </a:p>
      </dsp:txBody>
      <dsp:txXfrm>
        <a:off x="4417800" y="1690919"/>
        <a:ext cx="1800000" cy="1014609"/>
      </dsp:txXfrm>
    </dsp:sp>
    <dsp:sp modelId="{30E3121D-B641-4390-9D8E-63DF5E45C3F8}">
      <dsp:nvSpPr>
        <dsp:cNvPr id="0" name=""/>
        <dsp:cNvSpPr/>
      </dsp:nvSpPr>
      <dsp:spPr>
        <a:xfrm>
          <a:off x="7027800" y="558878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DC264-0264-48FB-92C4-C98627F4DB48}">
      <dsp:nvSpPr>
        <dsp:cNvPr id="0" name=""/>
        <dsp:cNvSpPr/>
      </dsp:nvSpPr>
      <dsp:spPr>
        <a:xfrm>
          <a:off x="6532800" y="1690919"/>
          <a:ext cx="1800000" cy="101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Project Focus</a:t>
          </a:r>
          <a:r>
            <a:rPr lang="en-US" sz="1100" kern="1200"/>
            <a:t>: This project leverages CNNs for disease classification and integrates LLMs to deliver actionable, disease-specific advice.</a:t>
          </a:r>
        </a:p>
      </dsp:txBody>
      <dsp:txXfrm>
        <a:off x="6532800" y="1690919"/>
        <a:ext cx="1800000" cy="10146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C79E7-CA01-A04B-94BD-D76016825E3C}">
      <dsp:nvSpPr>
        <dsp:cNvPr id="0" name=""/>
        <dsp:cNvSpPr/>
      </dsp:nvSpPr>
      <dsp:spPr>
        <a:xfrm>
          <a:off x="1065075" y="566346"/>
          <a:ext cx="85206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20E7C-8435-7F41-A446-C2118580462C}">
      <dsp:nvSpPr>
        <dsp:cNvPr id="0" name=""/>
        <dsp:cNvSpPr/>
      </dsp:nvSpPr>
      <dsp:spPr>
        <a:xfrm>
          <a:off x="1968258" y="494809"/>
          <a:ext cx="97986" cy="18394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9C10B6-E23A-B041-8F79-60615A167AE6}">
      <dsp:nvSpPr>
        <dsp:cNvPr id="0" name=""/>
        <dsp:cNvSpPr/>
      </dsp:nvSpPr>
      <dsp:spPr>
        <a:xfrm>
          <a:off x="530088" y="137903"/>
          <a:ext cx="856957" cy="8569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5" tIns="33255" rIns="33255" bIns="3325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1</a:t>
          </a:r>
        </a:p>
      </dsp:txBody>
      <dsp:txXfrm>
        <a:off x="655586" y="263401"/>
        <a:ext cx="605961" cy="605961"/>
      </dsp:txXfrm>
    </dsp:sp>
    <dsp:sp modelId="{B8003C28-EFBD-6D43-93F3-4BB20709D037}">
      <dsp:nvSpPr>
        <dsp:cNvPr id="0" name=""/>
        <dsp:cNvSpPr/>
      </dsp:nvSpPr>
      <dsp:spPr>
        <a:xfrm>
          <a:off x="0" y="1160375"/>
          <a:ext cx="191713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226" tIns="165100" rIns="15122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Develop an Automated System</a:t>
          </a:r>
          <a:r>
            <a:rPr lang="en-US" sz="1100" kern="1200"/>
            <a:t>: Build an AI/ML-powered tool to detect plant diseases using image classification </a:t>
          </a:r>
        </a:p>
      </dsp:txBody>
      <dsp:txXfrm>
        <a:off x="0" y="1543802"/>
        <a:ext cx="1917135" cy="1582173"/>
      </dsp:txXfrm>
    </dsp:sp>
    <dsp:sp modelId="{EC62F86E-56C3-8B43-ABB3-61696C20A74A}">
      <dsp:nvSpPr>
        <dsp:cNvPr id="0" name=""/>
        <dsp:cNvSpPr/>
      </dsp:nvSpPr>
      <dsp:spPr>
        <a:xfrm>
          <a:off x="2130150" y="566567"/>
          <a:ext cx="1917135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8C7C6-AF1C-AA47-ABB4-7A1F0E863CED}">
      <dsp:nvSpPr>
        <dsp:cNvPr id="0" name=""/>
        <dsp:cNvSpPr/>
      </dsp:nvSpPr>
      <dsp:spPr>
        <a:xfrm>
          <a:off x="4098408" y="494993"/>
          <a:ext cx="97986" cy="184140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177FE-8FEC-334B-BE85-A3B8536DEB81}">
      <dsp:nvSpPr>
        <dsp:cNvPr id="0" name=""/>
        <dsp:cNvSpPr/>
      </dsp:nvSpPr>
      <dsp:spPr>
        <a:xfrm>
          <a:off x="2660238" y="138125"/>
          <a:ext cx="856957" cy="8569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5" tIns="33255" rIns="33255" bIns="3325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2</a:t>
          </a:r>
        </a:p>
      </dsp:txBody>
      <dsp:txXfrm>
        <a:off x="2785736" y="263623"/>
        <a:ext cx="605961" cy="605961"/>
      </dsp:txXfrm>
    </dsp:sp>
    <dsp:sp modelId="{50DF008E-0800-054F-881D-FBDA001D60FB}">
      <dsp:nvSpPr>
        <dsp:cNvPr id="0" name=""/>
        <dsp:cNvSpPr/>
      </dsp:nvSpPr>
      <dsp:spPr>
        <a:xfrm>
          <a:off x="2130150" y="1160904"/>
          <a:ext cx="191713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226" tIns="165100" rIns="15122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Model Performance Comparison</a:t>
          </a:r>
          <a:r>
            <a:rPr lang="en-US" sz="1100" kern="1200"/>
            <a:t>: Evaluate and compare the effectiveness of CNN and ResNet architectures on the PlantVillage dataset.</a:t>
          </a:r>
        </a:p>
      </dsp:txBody>
      <dsp:txXfrm>
        <a:off x="2130150" y="1544331"/>
        <a:ext cx="1917135" cy="1582173"/>
      </dsp:txXfrm>
    </dsp:sp>
    <dsp:sp modelId="{31C0E6B8-151C-6243-A910-7CB53EF2C13F}">
      <dsp:nvSpPr>
        <dsp:cNvPr id="0" name=""/>
        <dsp:cNvSpPr/>
      </dsp:nvSpPr>
      <dsp:spPr>
        <a:xfrm>
          <a:off x="4260300" y="566567"/>
          <a:ext cx="1917135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5C4B2-64E1-E448-BB5A-3F77DB80C5CF}">
      <dsp:nvSpPr>
        <dsp:cNvPr id="0" name=""/>
        <dsp:cNvSpPr/>
      </dsp:nvSpPr>
      <dsp:spPr>
        <a:xfrm>
          <a:off x="6228558" y="494993"/>
          <a:ext cx="97986" cy="184140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FB804E-A3E6-0E4F-9081-B30E1F493CF8}">
      <dsp:nvSpPr>
        <dsp:cNvPr id="0" name=""/>
        <dsp:cNvSpPr/>
      </dsp:nvSpPr>
      <dsp:spPr>
        <a:xfrm>
          <a:off x="4790388" y="138125"/>
          <a:ext cx="856957" cy="8569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5" tIns="33255" rIns="33255" bIns="3325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3</a:t>
          </a:r>
        </a:p>
      </dsp:txBody>
      <dsp:txXfrm>
        <a:off x="4915886" y="263623"/>
        <a:ext cx="605961" cy="605961"/>
      </dsp:txXfrm>
    </dsp:sp>
    <dsp:sp modelId="{A53C20B5-28B9-7F4C-A331-5ED1F5F54307}">
      <dsp:nvSpPr>
        <dsp:cNvPr id="0" name=""/>
        <dsp:cNvSpPr/>
      </dsp:nvSpPr>
      <dsp:spPr>
        <a:xfrm>
          <a:off x="4260300" y="1160904"/>
          <a:ext cx="191713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226" tIns="165100" rIns="15122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Actionable Disease Advice</a:t>
          </a:r>
          <a:r>
            <a:rPr lang="en-US" sz="1100" kern="1200"/>
            <a:t>: Integrate a Large Language Model (LLM) to provide tailored recommendations, including treatment options and preventive measures.</a:t>
          </a:r>
        </a:p>
      </dsp:txBody>
      <dsp:txXfrm>
        <a:off x="4260300" y="1544331"/>
        <a:ext cx="1917135" cy="1582173"/>
      </dsp:txXfrm>
    </dsp:sp>
    <dsp:sp modelId="{9CD9854F-9DB2-6E4A-8033-AA513EBD74C9}">
      <dsp:nvSpPr>
        <dsp:cNvPr id="0" name=""/>
        <dsp:cNvSpPr/>
      </dsp:nvSpPr>
      <dsp:spPr>
        <a:xfrm>
          <a:off x="6390449" y="566567"/>
          <a:ext cx="958567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C519EC-F0D9-134A-82BE-50F2ABF71796}">
      <dsp:nvSpPr>
        <dsp:cNvPr id="0" name=""/>
        <dsp:cNvSpPr/>
      </dsp:nvSpPr>
      <dsp:spPr>
        <a:xfrm>
          <a:off x="6920538" y="138125"/>
          <a:ext cx="856957" cy="8569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5" tIns="33255" rIns="33255" bIns="3325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4</a:t>
          </a:r>
        </a:p>
      </dsp:txBody>
      <dsp:txXfrm>
        <a:off x="7046036" y="263623"/>
        <a:ext cx="605961" cy="605961"/>
      </dsp:txXfrm>
    </dsp:sp>
    <dsp:sp modelId="{A8CEB879-E909-5646-9B89-00CC1E3CB6F8}">
      <dsp:nvSpPr>
        <dsp:cNvPr id="0" name=""/>
        <dsp:cNvSpPr/>
      </dsp:nvSpPr>
      <dsp:spPr>
        <a:xfrm>
          <a:off x="6390449" y="1160904"/>
          <a:ext cx="191713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226" tIns="165100" rIns="15122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Enhance Accessibility</a:t>
          </a:r>
          <a:r>
            <a:rPr lang="en-US" sz="1100" kern="1200"/>
            <a:t>: Create a user-friendly interface for farmers, gardeners, to easily diagnose and manage plant health.</a:t>
          </a:r>
        </a:p>
      </dsp:txBody>
      <dsp:txXfrm>
        <a:off x="6390449" y="1544331"/>
        <a:ext cx="1917135" cy="15821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8907C-6213-BE4B-A2B9-901992F1D027}">
      <dsp:nvSpPr>
        <dsp:cNvPr id="0" name=""/>
        <dsp:cNvSpPr/>
      </dsp:nvSpPr>
      <dsp:spPr>
        <a:xfrm>
          <a:off x="246298" y="1515"/>
          <a:ext cx="2508750" cy="15052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CNNs &amp; ResNet50</a:t>
          </a:r>
          <a:r>
            <a:rPr lang="en-US" sz="1700" kern="1200"/>
            <a:t>: Custom architecture and transfer learning for precise plant disease classification.</a:t>
          </a:r>
        </a:p>
      </dsp:txBody>
      <dsp:txXfrm>
        <a:off x="246298" y="1515"/>
        <a:ext cx="2508750" cy="1505250"/>
      </dsp:txXfrm>
    </dsp:sp>
    <dsp:sp modelId="{EDCBD207-606E-5F43-95E9-A68E1788BCF2}">
      <dsp:nvSpPr>
        <dsp:cNvPr id="0" name=""/>
        <dsp:cNvSpPr/>
      </dsp:nvSpPr>
      <dsp:spPr>
        <a:xfrm>
          <a:off x="3005924" y="1515"/>
          <a:ext cx="2508750" cy="15052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TensorFlow &amp; Keras</a:t>
          </a:r>
          <a:r>
            <a:rPr lang="en-US" sz="1700" kern="1200"/>
            <a:t>: Deep learning frameworks for model training and optimization.</a:t>
          </a:r>
        </a:p>
      </dsp:txBody>
      <dsp:txXfrm>
        <a:off x="3005924" y="1515"/>
        <a:ext cx="2508750" cy="1505250"/>
      </dsp:txXfrm>
    </dsp:sp>
    <dsp:sp modelId="{7311E901-F5F2-AC41-9E40-9801A584044D}">
      <dsp:nvSpPr>
        <dsp:cNvPr id="0" name=""/>
        <dsp:cNvSpPr/>
      </dsp:nvSpPr>
      <dsp:spPr>
        <a:xfrm>
          <a:off x="5765550" y="1515"/>
          <a:ext cx="2508750" cy="15052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Hugging Face Transformers</a:t>
          </a:r>
          <a:r>
            <a:rPr lang="en-US" sz="1700" kern="1200"/>
            <a:t>: Embedded agricultural knowledge for contextual understanding.</a:t>
          </a:r>
        </a:p>
      </dsp:txBody>
      <dsp:txXfrm>
        <a:off x="5765550" y="1515"/>
        <a:ext cx="2508750" cy="1505250"/>
      </dsp:txXfrm>
    </dsp:sp>
    <dsp:sp modelId="{D06A7642-EED6-5240-8ABE-AEB7E550214C}">
      <dsp:nvSpPr>
        <dsp:cNvPr id="0" name=""/>
        <dsp:cNvSpPr/>
      </dsp:nvSpPr>
      <dsp:spPr>
        <a:xfrm>
          <a:off x="1626111" y="1757641"/>
          <a:ext cx="2508750" cy="15052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FAISS &amp; OpenAI GPT-4</a:t>
          </a:r>
          <a:r>
            <a:rPr lang="en-US" sz="1700" kern="1200"/>
            <a:t>: Efficient info retrieval and natural-language query responses.</a:t>
          </a:r>
        </a:p>
      </dsp:txBody>
      <dsp:txXfrm>
        <a:off x="1626111" y="1757641"/>
        <a:ext cx="2508750" cy="1505250"/>
      </dsp:txXfrm>
    </dsp:sp>
    <dsp:sp modelId="{15349975-5C98-E34B-B17B-E057021A8FF3}">
      <dsp:nvSpPr>
        <dsp:cNvPr id="0" name=""/>
        <dsp:cNvSpPr/>
      </dsp:nvSpPr>
      <dsp:spPr>
        <a:xfrm>
          <a:off x="4385737" y="1757641"/>
          <a:ext cx="2508750" cy="15052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Streamlit</a:t>
          </a:r>
          <a:r>
            <a:rPr lang="en-US" sz="1700" kern="1200"/>
            <a:t>: User-friendly interface for image uploads and interactive query handling.</a:t>
          </a:r>
        </a:p>
      </dsp:txBody>
      <dsp:txXfrm>
        <a:off x="4385737" y="1757641"/>
        <a:ext cx="2508750" cy="1505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2FE61-AD32-1647-9DC3-80DA89516232}">
      <dsp:nvSpPr>
        <dsp:cNvPr id="0" name=""/>
        <dsp:cNvSpPr/>
      </dsp:nvSpPr>
      <dsp:spPr>
        <a:xfrm>
          <a:off x="0" y="0"/>
          <a:ext cx="8520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A1B6E-B078-9E47-9EE1-8642F2ED7465}">
      <dsp:nvSpPr>
        <dsp:cNvPr id="0" name=""/>
        <dsp:cNvSpPr/>
      </dsp:nvSpPr>
      <dsp:spPr>
        <a:xfrm>
          <a:off x="0" y="0"/>
          <a:ext cx="8520600" cy="816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Successfully integrated CNN models for plant disease classification and LLM models for query assistance, creating a comprehensive system for agriculture.</a:t>
          </a:r>
        </a:p>
      </dsp:txBody>
      <dsp:txXfrm>
        <a:off x="0" y="0"/>
        <a:ext cx="8520600" cy="816101"/>
      </dsp:txXfrm>
    </dsp:sp>
    <dsp:sp modelId="{9683A56A-1D45-1A41-B913-08D8D06FECE4}">
      <dsp:nvSpPr>
        <dsp:cNvPr id="0" name=""/>
        <dsp:cNvSpPr/>
      </dsp:nvSpPr>
      <dsp:spPr>
        <a:xfrm>
          <a:off x="0" y="816102"/>
          <a:ext cx="8520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77EC3F-C21B-4C40-87D0-987185D8A5F5}">
      <dsp:nvSpPr>
        <dsp:cNvPr id="0" name=""/>
        <dsp:cNvSpPr/>
      </dsp:nvSpPr>
      <dsp:spPr>
        <a:xfrm>
          <a:off x="0" y="816101"/>
          <a:ext cx="8520600" cy="816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Achieved high-precision disease detection for 38 plant diseases using CNN models, including ResNet50.</a:t>
          </a:r>
        </a:p>
      </dsp:txBody>
      <dsp:txXfrm>
        <a:off x="0" y="816101"/>
        <a:ext cx="8520600" cy="816101"/>
      </dsp:txXfrm>
    </dsp:sp>
    <dsp:sp modelId="{4C791641-BCAF-0941-8172-8E35CBC7DB6E}">
      <dsp:nvSpPr>
        <dsp:cNvPr id="0" name=""/>
        <dsp:cNvSpPr/>
      </dsp:nvSpPr>
      <dsp:spPr>
        <a:xfrm>
          <a:off x="0" y="1632204"/>
          <a:ext cx="8520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1EA7F-55A3-0949-B606-563831BF1D29}">
      <dsp:nvSpPr>
        <dsp:cNvPr id="0" name=""/>
        <dsp:cNvSpPr/>
      </dsp:nvSpPr>
      <dsp:spPr>
        <a:xfrm>
          <a:off x="0" y="1632203"/>
          <a:ext cx="8520600" cy="816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Enabled detailed, disease-specific recommendations and treatments through GPT-4-powered query responses.</a:t>
          </a:r>
        </a:p>
      </dsp:txBody>
      <dsp:txXfrm>
        <a:off x="0" y="1632203"/>
        <a:ext cx="8520600" cy="816101"/>
      </dsp:txXfrm>
    </dsp:sp>
    <dsp:sp modelId="{538C3288-68F6-C847-99E3-B166B61A9505}">
      <dsp:nvSpPr>
        <dsp:cNvPr id="0" name=""/>
        <dsp:cNvSpPr/>
      </dsp:nvSpPr>
      <dsp:spPr>
        <a:xfrm>
          <a:off x="0" y="2448305"/>
          <a:ext cx="8520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0DC33-0040-164C-8CEA-B807185F8252}">
      <dsp:nvSpPr>
        <dsp:cNvPr id="0" name=""/>
        <dsp:cNvSpPr/>
      </dsp:nvSpPr>
      <dsp:spPr>
        <a:xfrm>
          <a:off x="0" y="2448305"/>
          <a:ext cx="8520600" cy="816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Enabled image-based classification and natural language queries for accessible and practical use.</a:t>
          </a:r>
        </a:p>
      </dsp:txBody>
      <dsp:txXfrm>
        <a:off x="0" y="2448305"/>
        <a:ext cx="8520600" cy="8161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B6CB2-0216-4752-A269-52293D8D0E1A}">
      <dsp:nvSpPr>
        <dsp:cNvPr id="0" name=""/>
        <dsp:cNvSpPr/>
      </dsp:nvSpPr>
      <dsp:spPr>
        <a:xfrm>
          <a:off x="84318" y="249032"/>
          <a:ext cx="1105697" cy="110569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C4256E-2A36-4EC9-ACF0-8E70E47A614C}">
      <dsp:nvSpPr>
        <dsp:cNvPr id="0" name=""/>
        <dsp:cNvSpPr/>
      </dsp:nvSpPr>
      <dsp:spPr>
        <a:xfrm>
          <a:off x="316514" y="481228"/>
          <a:ext cx="641304" cy="6413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8BF49-E344-4934-B562-CACA527A9880}">
      <dsp:nvSpPr>
        <dsp:cNvPr id="0" name=""/>
        <dsp:cNvSpPr/>
      </dsp:nvSpPr>
      <dsp:spPr>
        <a:xfrm>
          <a:off x="1426950" y="249032"/>
          <a:ext cx="2606286" cy="1105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Explore advanced architectures like Vision Transformers (ViT) and EfficientNet for enhanced performance.</a:t>
          </a:r>
        </a:p>
      </dsp:txBody>
      <dsp:txXfrm>
        <a:off x="1426950" y="249032"/>
        <a:ext cx="2606286" cy="1105697"/>
      </dsp:txXfrm>
    </dsp:sp>
    <dsp:sp modelId="{2573AFB0-4867-4A0C-BBDF-DB9D56D0839E}">
      <dsp:nvSpPr>
        <dsp:cNvPr id="0" name=""/>
        <dsp:cNvSpPr/>
      </dsp:nvSpPr>
      <dsp:spPr>
        <a:xfrm>
          <a:off x="4487362" y="249032"/>
          <a:ext cx="1105697" cy="110569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40499-A568-4431-862E-A9DC465F0449}">
      <dsp:nvSpPr>
        <dsp:cNvPr id="0" name=""/>
        <dsp:cNvSpPr/>
      </dsp:nvSpPr>
      <dsp:spPr>
        <a:xfrm>
          <a:off x="4719559" y="481228"/>
          <a:ext cx="641304" cy="6413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028A0-E9C0-4249-BB86-44EA1BE4540E}">
      <dsp:nvSpPr>
        <dsp:cNvPr id="0" name=""/>
        <dsp:cNvSpPr/>
      </dsp:nvSpPr>
      <dsp:spPr>
        <a:xfrm>
          <a:off x="5829995" y="249032"/>
          <a:ext cx="2606286" cy="1105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Enable real-time disease detection on mobile devices and edge systems.</a:t>
          </a:r>
        </a:p>
      </dsp:txBody>
      <dsp:txXfrm>
        <a:off x="5829995" y="249032"/>
        <a:ext cx="2606286" cy="1105697"/>
      </dsp:txXfrm>
    </dsp:sp>
    <dsp:sp modelId="{59B8D887-E790-49C8-B598-BBE9546528E7}">
      <dsp:nvSpPr>
        <dsp:cNvPr id="0" name=""/>
        <dsp:cNvSpPr/>
      </dsp:nvSpPr>
      <dsp:spPr>
        <a:xfrm>
          <a:off x="84318" y="1909678"/>
          <a:ext cx="1105697" cy="110569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20CB5-9285-46B5-AEAA-E8B17F4705C7}">
      <dsp:nvSpPr>
        <dsp:cNvPr id="0" name=""/>
        <dsp:cNvSpPr/>
      </dsp:nvSpPr>
      <dsp:spPr>
        <a:xfrm>
          <a:off x="316514" y="2141875"/>
          <a:ext cx="641304" cy="6413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42A9C1-F728-4ADB-A573-42C6361DFF1D}">
      <dsp:nvSpPr>
        <dsp:cNvPr id="0" name=""/>
        <dsp:cNvSpPr/>
      </dsp:nvSpPr>
      <dsp:spPr>
        <a:xfrm>
          <a:off x="1426950" y="1909678"/>
          <a:ext cx="2606286" cy="1105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Expand dataset coverage and enhance LLM with region-specific practices and multilingual support.</a:t>
          </a:r>
        </a:p>
      </dsp:txBody>
      <dsp:txXfrm>
        <a:off x="1426950" y="1909678"/>
        <a:ext cx="2606286" cy="1105697"/>
      </dsp:txXfrm>
    </dsp:sp>
    <dsp:sp modelId="{2AF2BD3E-BFF2-4712-A35C-C54E9F76B153}">
      <dsp:nvSpPr>
        <dsp:cNvPr id="0" name=""/>
        <dsp:cNvSpPr/>
      </dsp:nvSpPr>
      <dsp:spPr>
        <a:xfrm>
          <a:off x="4487362" y="1909678"/>
          <a:ext cx="1105697" cy="110569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2AFC3-CA9C-4F06-B3F2-95EF3BEDDEEE}">
      <dsp:nvSpPr>
        <dsp:cNvPr id="0" name=""/>
        <dsp:cNvSpPr/>
      </dsp:nvSpPr>
      <dsp:spPr>
        <a:xfrm>
          <a:off x="4719559" y="2141875"/>
          <a:ext cx="641304" cy="6413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27246-573A-4EF9-86B0-795B158E1497}">
      <dsp:nvSpPr>
        <dsp:cNvPr id="0" name=""/>
        <dsp:cNvSpPr/>
      </dsp:nvSpPr>
      <dsp:spPr>
        <a:xfrm>
          <a:off x="5829995" y="1909678"/>
          <a:ext cx="2606286" cy="1105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Adapt the framework for other domains, such as animal health or human diagnostics.</a:t>
          </a:r>
        </a:p>
      </dsp:txBody>
      <dsp:txXfrm>
        <a:off x="5829995" y="1909678"/>
        <a:ext cx="2606286" cy="1105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0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59445" y="4144200"/>
            <a:ext cx="984551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8600" y="65336"/>
            <a:ext cx="1913424" cy="4408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EB1886-D6E6-11E7-F26C-A97737DDB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691" y="1648259"/>
            <a:ext cx="4612642" cy="2207047"/>
          </a:xfrm>
        </p:spPr>
        <p:txBody>
          <a:bodyPr/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PlantGuard</a:t>
            </a:r>
            <a:r>
              <a:rPr lang="en-US" sz="2800" b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</a:t>
            </a:r>
            <a:r>
              <a:rPr lang="en-US" sz="2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b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AI Disease Detection &amp; Real-Time Plant Advice</a:t>
            </a:r>
            <a:endParaRPr lang="en-US" sz="2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4021643-9A4E-DF43-6A06-8E7C3EE56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8336" y="3855307"/>
            <a:ext cx="2660822" cy="947351"/>
          </a:xfrm>
        </p:spPr>
        <p:txBody>
          <a:bodyPr/>
          <a:lstStyle/>
          <a:p>
            <a:r>
              <a:rPr lang="en-US" sz="1800" dirty="0"/>
              <a:t>~By</a:t>
            </a:r>
          </a:p>
          <a:p>
            <a:r>
              <a:rPr lang="en-US" sz="1800" dirty="0"/>
              <a:t>Dheeraj Arumulla</a:t>
            </a:r>
          </a:p>
          <a:p>
            <a:r>
              <a:rPr lang="en-US" sz="1800" dirty="0"/>
              <a:t>Abishek Challa</a:t>
            </a:r>
          </a:p>
        </p:txBody>
      </p:sp>
      <p:pic>
        <p:nvPicPr>
          <p:cNvPr id="1026" name="Picture 2" descr="Biological control of plant disease isolated cartoon vector illustrations  Stock Vector Image &amp; Art - Alamy">
            <a:extLst>
              <a:ext uri="{FF2B5EF4-FFF2-40B4-BE49-F238E27FC236}">
                <a16:creationId xmlns:a16="http://schemas.microsoft.com/office/drawing/2014/main" id="{4E27AC47-0A8A-218A-604C-77F42F9B3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7"/>
          <a:stretch/>
        </p:blipFill>
        <p:spPr bwMode="auto">
          <a:xfrm>
            <a:off x="5593494" y="794024"/>
            <a:ext cx="3105664" cy="306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51D1-CBCF-93C5-B8A9-4BEE4A9F1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Training vs Validation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31EC0-3E11-225E-FCF9-46FE19D0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812" y="1222450"/>
            <a:ext cx="7082956" cy="37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19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1961D-DD7C-0917-DFA4-6378AE92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CNN: Training vs Validation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E9080-63A1-9249-54F6-3DD52AB5E3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32" y="1237228"/>
            <a:ext cx="7234536" cy="390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60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16AD-F05C-8B42-4096-7DFC08E8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4" name="Picture 3" descr="A graph with many different names&#10;&#10;Description automatically generated with medium confidence">
            <a:extLst>
              <a:ext uri="{FF2B5EF4-FFF2-40B4-BE49-F238E27FC236}">
                <a16:creationId xmlns:a16="http://schemas.microsoft.com/office/drawing/2014/main" id="{6DB740FF-CD3F-710A-C662-86CA4297F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09" y="1119883"/>
            <a:ext cx="7815158" cy="3914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2495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6AE9-1F16-CE73-0574-F7984EEE4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Resnet-50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6E881-6FED-C363-796D-AEA9E4D5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3591"/>
            <a:ext cx="4308532" cy="2486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53B1F-028C-DA60-26F5-A4694D45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75" y="1602769"/>
            <a:ext cx="4235520" cy="252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61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F7B0F-E552-BC62-80C2-FB85D8377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92A3B-9017-B438-D314-37CCA0D5B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76" y="1302607"/>
            <a:ext cx="5640515" cy="1730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88EA76-91C7-C5A2-F70B-62A978ABF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463" y="3113069"/>
            <a:ext cx="5410628" cy="193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87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DD754-50C2-E6F9-D679-728847D35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Integration with CNN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1C058-2ADF-A1EB-2221-639296DFF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03" y="1280408"/>
            <a:ext cx="7040366" cy="2307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C3E158-8E90-353D-8D28-6D6D19A68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16" y="3784600"/>
            <a:ext cx="5406704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20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48DBE-BA4C-BA16-B027-1559B22E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Llama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46A98-1958-440E-B9E9-1B99E9914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91" y="1294370"/>
            <a:ext cx="6676817" cy="1931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76D577-F7DC-99D3-2BD9-B55387731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4033101"/>
            <a:ext cx="7772400" cy="921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7538F3-175F-4047-09D1-1729252BEB66}"/>
              </a:ext>
            </a:extLst>
          </p:cNvPr>
          <p:cNvSpPr txBox="1"/>
          <p:nvPr/>
        </p:nvSpPr>
        <p:spPr>
          <a:xfrm>
            <a:off x="2091993" y="3475705"/>
            <a:ext cx="4491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Question to Llama: How to cure banana leaf disease?</a:t>
            </a:r>
          </a:p>
        </p:txBody>
      </p:sp>
    </p:spTree>
    <p:extLst>
      <p:ext uri="{BB962C8B-B14F-4D97-AF65-F5344CB8AC3E}">
        <p14:creationId xmlns:p14="http://schemas.microsoft.com/office/powerpoint/2010/main" val="3575647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9D6B-23EE-972D-E9C5-2706FF177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AE32F-94AA-0BED-A1D6-BDEC658047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81453" y="1592319"/>
            <a:ext cx="6583823" cy="503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Question to GPT: How to cure banana leaf disease?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B6AB8-0899-7793-3059-F5CEB6303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465372"/>
            <a:ext cx="8522991" cy="19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02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C49A-1D20-4281-D4B2-545CE1D4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8C04E-F2C8-3332-93A8-795E1AA87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2" y="1222450"/>
            <a:ext cx="4026148" cy="2548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EC5F18-3582-CBE3-C594-15BFE809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151" y="1294368"/>
            <a:ext cx="4253123" cy="359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99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A819-974C-C13F-5499-88126444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74B20-ED11-B29F-EB02-AF7138844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62" y="1222450"/>
            <a:ext cx="6757827" cy="378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09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D1C9-FA19-5A43-9DB7-CDD1BAD6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Introduction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F51432B-76C2-AC80-B706-456AF9A2C0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963171"/>
              </p:ext>
            </p:extLst>
          </p:nvPr>
        </p:nvGraphicFramePr>
        <p:xfrm>
          <a:off x="311700" y="1412950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5434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2B876-5B95-96E0-B45C-315C4C13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Conclusion</a:t>
            </a:r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B0FB13DE-6792-48E2-FA32-BC1151F22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1198773"/>
              </p:ext>
            </p:extLst>
          </p:nvPr>
        </p:nvGraphicFramePr>
        <p:xfrm>
          <a:off x="311700" y="1412950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366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8C09-1A93-FBD9-CE05-02097128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Future Scope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A77B6CB9-FB7E-CF53-51E5-6A58F403B9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5510544"/>
              </p:ext>
            </p:extLst>
          </p:nvPr>
        </p:nvGraphicFramePr>
        <p:xfrm>
          <a:off x="311700" y="1412950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6911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CDBD-32F3-14A4-A875-B12366BF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672" y="2248162"/>
            <a:ext cx="3809974" cy="830996"/>
          </a:xfrm>
        </p:spPr>
        <p:txBody>
          <a:bodyPr/>
          <a:lstStyle/>
          <a:p>
            <a:r>
              <a:rPr lang="en-US" sz="4800" dirty="0"/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8F357-6CB5-9261-05E4-59F9EC86AC8B}"/>
              </a:ext>
            </a:extLst>
          </p:cNvPr>
          <p:cNvSpPr txBox="1"/>
          <p:nvPr/>
        </p:nvSpPr>
        <p:spPr>
          <a:xfrm>
            <a:off x="5722502" y="2397089"/>
            <a:ext cx="688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😊</a:t>
            </a:r>
          </a:p>
        </p:txBody>
      </p:sp>
    </p:spTree>
    <p:extLst>
      <p:ext uri="{BB962C8B-B14F-4D97-AF65-F5344CB8AC3E}">
        <p14:creationId xmlns:p14="http://schemas.microsoft.com/office/powerpoint/2010/main" val="3902544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6971-C09D-C5D0-A694-7ED6C51E3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Objective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D6AD52EB-83F4-7263-059D-E5B03A165F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5460277"/>
              </p:ext>
            </p:extLst>
          </p:nvPr>
        </p:nvGraphicFramePr>
        <p:xfrm>
          <a:off x="311700" y="1412950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8489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8C3B-4563-068A-4EC7-1B672302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and Preprocessing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AD3FE-7FE9-4671-E849-6E16B5AA3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20400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b="1">
                <a:solidFill>
                  <a:schemeClr val="tx1"/>
                </a:solidFill>
              </a:rPr>
              <a:t>Dataset</a:t>
            </a:r>
            <a:r>
              <a:rPr lang="en-US">
                <a:solidFill>
                  <a:schemeClr val="tx1"/>
                </a:solidFill>
              </a:rPr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Used </a:t>
            </a:r>
            <a:r>
              <a:rPr lang="en-US" b="1" err="1">
                <a:solidFill>
                  <a:schemeClr val="tx1"/>
                </a:solidFill>
              </a:rPr>
              <a:t>PlantVillage</a:t>
            </a:r>
            <a:r>
              <a:rPr lang="en-US" b="1">
                <a:solidFill>
                  <a:schemeClr val="tx1"/>
                </a:solidFill>
              </a:rPr>
              <a:t> dataset</a:t>
            </a:r>
            <a:r>
              <a:rPr lang="en-US">
                <a:solidFill>
                  <a:schemeClr val="tx1"/>
                </a:solidFill>
              </a:rPr>
              <a:t> which has </a:t>
            </a:r>
            <a:r>
              <a:rPr lang="en-US" b="1">
                <a:solidFill>
                  <a:schemeClr val="tx1"/>
                </a:solidFill>
              </a:rPr>
              <a:t>54,306 images</a:t>
            </a:r>
            <a:r>
              <a:rPr lang="en-US">
                <a:solidFill>
                  <a:schemeClr val="tx1"/>
                </a:solidFill>
              </a:rPr>
              <a:t> across </a:t>
            </a:r>
            <a:r>
              <a:rPr lang="en-US" b="1">
                <a:solidFill>
                  <a:schemeClr val="tx1"/>
                </a:solidFill>
              </a:rPr>
              <a:t>38 classes</a:t>
            </a:r>
            <a:r>
              <a:rPr lang="en-US">
                <a:solidFill>
                  <a:schemeClr val="tx1"/>
                </a:solidFill>
              </a:rPr>
              <a:t> (healthy and diseased plants).</a:t>
            </a:r>
          </a:p>
          <a:p>
            <a:pPr>
              <a:buFont typeface="Wingdings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Includes a variety of crops such as tomatoes, potatoes, and corn.</a:t>
            </a:r>
          </a:p>
          <a:p>
            <a:pPr marL="11430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b="1">
                <a:solidFill>
                  <a:schemeClr val="tx1"/>
                </a:solidFill>
              </a:rPr>
              <a:t>Challenges</a:t>
            </a:r>
            <a:r>
              <a:rPr lang="en-US">
                <a:solidFill>
                  <a:schemeClr val="tx1"/>
                </a:solidFill>
              </a:rPr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The dataset features simple, controlled backgrounds, which may limit generalization to real-world environments.</a:t>
            </a:r>
          </a:p>
          <a:p>
            <a:endParaRPr lang="en-US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0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0621-7EC0-D5F2-F951-C2D578F7E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and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BC3AC-61C6-C79C-2C33-E676C6A7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4" y="1514191"/>
            <a:ext cx="5098551" cy="2361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EE0AFF-DDD5-4A23-C463-E7D423216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095" y="1514191"/>
            <a:ext cx="3759943" cy="266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82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D305E-8AF5-A310-CB2F-944204CF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Augumentation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F4A012-3FFA-D36C-BBD0-BC2DB5F3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1" y="1312387"/>
            <a:ext cx="7256124" cy="3256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D02A66-305E-DF18-94D0-0A3D1B06C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327" y="1197444"/>
            <a:ext cx="5184974" cy="33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2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7C3B-BDC3-FCBD-9C67-89797569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1"/>
              <a:t>Key Components and Technologies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90BE7641-F4FF-9054-806F-9026743249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8754047"/>
              </p:ext>
            </p:extLst>
          </p:nvPr>
        </p:nvGraphicFramePr>
        <p:xfrm>
          <a:off x="311700" y="1412950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2912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3E425-1774-E03A-CA44-D1F5B756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3510AC-85E0-3700-34FA-81CE23FA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88" y="1415796"/>
            <a:ext cx="7592602" cy="35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58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42E30-EA95-FFB8-4D88-8EFE5525B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CNN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D7D58-329F-92E1-99BE-D5084042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14" y="1304644"/>
            <a:ext cx="4510356" cy="3791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5DFA8B-A284-625F-F6DC-67FFCE32B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870" y="2448746"/>
            <a:ext cx="4168805" cy="88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35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BC presentation template" id="{AB65D83E-2400-6B44-80B6-570C4D1979AE}" vid="{575BF1C9-A2EC-6C4D-85BC-EA12E69D25D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ED8954222B1C429A59F0EC15EF7AA8" ma:contentTypeVersion="3" ma:contentTypeDescription="Create a new document." ma:contentTypeScope="" ma:versionID="0d60aa1db23f65adc289745d523415cb">
  <xsd:schema xmlns:xsd="http://www.w3.org/2001/XMLSchema" xmlns:xs="http://www.w3.org/2001/XMLSchema" xmlns:p="http://schemas.microsoft.com/office/2006/metadata/properties" xmlns:ns2="3d49952c-a256-405f-b031-e3a3291e2b23" targetNamespace="http://schemas.microsoft.com/office/2006/metadata/properties" ma:root="true" ma:fieldsID="6950b06e8532f9ac7d38c40afa82ae3a" ns2:_="">
    <xsd:import namespace="3d49952c-a256-405f-b031-e3a3291e2b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49952c-a256-405f-b031-e3a3291e2b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D1E8249-7A07-46C3-8690-7972F9AAD6F2}">
  <ds:schemaRefs>
    <ds:schemaRef ds:uri="3d49952c-a256-405f-b031-e3a3291e2b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E2477F5-ACFC-4ED1-ACC1-C27FFFF643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7D5036-224F-4702-A7D6-45C6253E8B4D}">
  <ds:schemaRefs>
    <ds:schemaRef ds:uri="3d49952c-a256-405f-b031-e3a3291e2b2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2032</TotalTime>
  <Words>485</Words>
  <Application>Microsoft Office PowerPoint</Application>
  <PresentationFormat>On-screen Show (16:9)</PresentationFormat>
  <Paragraphs>59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Times New Roman</vt:lpstr>
      <vt:lpstr>Wingdings</vt:lpstr>
      <vt:lpstr>Simple Light</vt:lpstr>
      <vt:lpstr>PlantGuard: AI Disease Detection &amp; Real-Time Plant Advice</vt:lpstr>
      <vt:lpstr>Introduction</vt:lpstr>
      <vt:lpstr>Objective</vt:lpstr>
      <vt:lpstr>Dataset and Preprocessing</vt:lpstr>
      <vt:lpstr>Dataset and Preprocessing</vt:lpstr>
      <vt:lpstr>Data Augumentation</vt:lpstr>
      <vt:lpstr>Key Components and Technologies</vt:lpstr>
      <vt:lpstr>Workflow</vt:lpstr>
      <vt:lpstr>CNN Model</vt:lpstr>
      <vt:lpstr>CNN Training vs Validation Accuracy</vt:lpstr>
      <vt:lpstr>UPDATED CNN: Training vs Validation Accuracy</vt:lpstr>
      <vt:lpstr>Confusion Matrix</vt:lpstr>
      <vt:lpstr>Resnet-50</vt:lpstr>
      <vt:lpstr>Results</vt:lpstr>
      <vt:lpstr>LLM Integration with CNN Model</vt:lpstr>
      <vt:lpstr>Llama</vt:lpstr>
      <vt:lpstr>GPT</vt:lpstr>
      <vt:lpstr>Final Results</vt:lpstr>
      <vt:lpstr>Final Results</vt:lpstr>
      <vt:lpstr>Conclusion</vt:lpstr>
      <vt:lpstr>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Sridhar Kandi</dc:creator>
  <cp:lastModifiedBy>Dheeraj Arumulla</cp:lastModifiedBy>
  <cp:revision>4</cp:revision>
  <cp:lastPrinted>2022-12-06T17:26:06Z</cp:lastPrinted>
  <dcterms:created xsi:type="dcterms:W3CDTF">2024-12-04T05:49:23Z</dcterms:created>
  <dcterms:modified xsi:type="dcterms:W3CDTF">2025-05-23T17:41:43Z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0x01010066ED8954222B1C429A59F0EC15EF7AA8</vt:lpwstr>
  </property>
</Properties>
</file>